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18"/>
  </p:notesMasterIdLst>
  <p:handoutMasterIdLst>
    <p:handoutMasterId r:id="rId19"/>
  </p:handoutMasterIdLst>
  <p:sldIdLst>
    <p:sldId id="292" r:id="rId5"/>
    <p:sldId id="291" r:id="rId6"/>
    <p:sldId id="294" r:id="rId7"/>
    <p:sldId id="295" r:id="rId8"/>
    <p:sldId id="296" r:id="rId9"/>
    <p:sldId id="297" r:id="rId10"/>
    <p:sldId id="298" r:id="rId11"/>
    <p:sldId id="299" r:id="rId12"/>
    <p:sldId id="304" r:id="rId13"/>
    <p:sldId id="302" r:id="rId14"/>
    <p:sldId id="303" r:id="rId15"/>
    <p:sldId id="300" r:id="rId16"/>
    <p:sldId id="293" r:id="rId17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4F9B"/>
    <a:srgbClr val="7D99D9"/>
    <a:srgbClr val="69BFC9"/>
    <a:srgbClr val="E15CBD"/>
    <a:srgbClr val="7D8150"/>
    <a:srgbClr val="1E5082"/>
    <a:srgbClr val="F3E068"/>
    <a:srgbClr val="E98B0D"/>
    <a:srgbClr val="003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AD74AD-6FA7-4DA9-9690-2C581000740E}" v="105" dt="2024-10-02T19:35:32.8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80" autoAdjust="0"/>
    <p:restoredTop sz="91472" autoAdjust="0"/>
  </p:normalViewPr>
  <p:slideViewPr>
    <p:cSldViewPr snapToGrid="0">
      <p:cViewPr varScale="1">
        <p:scale>
          <a:sx n="61" d="100"/>
          <a:sy n="61" d="100"/>
        </p:scale>
        <p:origin x="118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ronzo Cecca" userId="fb177fb871841328" providerId="LiveId" clId="{96AD74AD-6FA7-4DA9-9690-2C581000740E}"/>
    <pc:docChg chg="custSel addSld delSld modSld sldOrd">
      <pc:chgData name="Oronzo Cecca" userId="fb177fb871841328" providerId="LiveId" clId="{96AD74AD-6FA7-4DA9-9690-2C581000740E}" dt="2024-10-02T19:35:32.817" v="5472"/>
      <pc:docMkLst>
        <pc:docMk/>
      </pc:docMkLst>
      <pc:sldChg chg="addSp delSp modSp mod modTransition">
        <pc:chgData name="Oronzo Cecca" userId="fb177fb871841328" providerId="LiveId" clId="{96AD74AD-6FA7-4DA9-9690-2C581000740E}" dt="2024-10-02T19:34:56.939" v="5462"/>
        <pc:sldMkLst>
          <pc:docMk/>
          <pc:sldMk cId="2212259390" sldId="291"/>
        </pc:sldMkLst>
        <pc:spChg chg="add del mod">
          <ac:chgData name="Oronzo Cecca" userId="fb177fb871841328" providerId="LiveId" clId="{96AD74AD-6FA7-4DA9-9690-2C581000740E}" dt="2024-09-01T19:54:58.895" v="19" actId="478"/>
          <ac:spMkLst>
            <pc:docMk/>
            <pc:sldMk cId="2212259390" sldId="291"/>
            <ac:spMk id="2" creationId="{EAA0755B-A049-FAA2-278B-8F3B19E97E00}"/>
          </ac:spMkLst>
        </pc:spChg>
        <pc:spChg chg="add del mod">
          <ac:chgData name="Oronzo Cecca" userId="fb177fb871841328" providerId="LiveId" clId="{96AD74AD-6FA7-4DA9-9690-2C581000740E}" dt="2024-09-01T19:58:10.699" v="133" actId="478"/>
          <ac:spMkLst>
            <pc:docMk/>
            <pc:sldMk cId="2212259390" sldId="291"/>
            <ac:spMk id="3" creationId="{4E130641-EBDA-095F-3BE5-F01CC3ED7B78}"/>
          </ac:spMkLst>
        </pc:spChg>
        <pc:spChg chg="add mod">
          <ac:chgData name="Oronzo Cecca" userId="fb177fb871841328" providerId="LiveId" clId="{96AD74AD-6FA7-4DA9-9690-2C581000740E}" dt="2024-09-01T20:07:06.607" v="600" actId="1076"/>
          <ac:spMkLst>
            <pc:docMk/>
            <pc:sldMk cId="2212259390" sldId="291"/>
            <ac:spMk id="5" creationId="{2920FD41-8AEC-5683-2429-845F96246271}"/>
          </ac:spMkLst>
        </pc:spChg>
        <pc:spChg chg="add del mod">
          <ac:chgData name="Oronzo Cecca" userId="fb177fb871841328" providerId="LiveId" clId="{96AD74AD-6FA7-4DA9-9690-2C581000740E}" dt="2024-09-01T20:03:44.205" v="350" actId="478"/>
          <ac:spMkLst>
            <pc:docMk/>
            <pc:sldMk cId="2212259390" sldId="291"/>
            <ac:spMk id="8" creationId="{1FBCDD56-254D-2AD2-6E22-9AAE9BF8321F}"/>
          </ac:spMkLst>
        </pc:spChg>
        <pc:spChg chg="add del mod">
          <ac:chgData name="Oronzo Cecca" userId="fb177fb871841328" providerId="LiveId" clId="{96AD74AD-6FA7-4DA9-9690-2C581000740E}" dt="2024-09-01T20:03:24.491" v="348"/>
          <ac:spMkLst>
            <pc:docMk/>
            <pc:sldMk cId="2212259390" sldId="291"/>
            <ac:spMk id="9" creationId="{659F3DE0-6722-43DE-5E69-376E46D8BBFE}"/>
          </ac:spMkLst>
        </pc:spChg>
        <pc:spChg chg="add mod">
          <ac:chgData name="Oronzo Cecca" userId="fb177fb871841328" providerId="LiveId" clId="{96AD74AD-6FA7-4DA9-9690-2C581000740E}" dt="2024-09-01T20:17:08.065" v="610" actId="313"/>
          <ac:spMkLst>
            <pc:docMk/>
            <pc:sldMk cId="2212259390" sldId="291"/>
            <ac:spMk id="10" creationId="{C3ECFC36-5FE8-78E3-60FF-0EFFF1324ED2}"/>
          </ac:spMkLst>
        </pc:spChg>
        <pc:spChg chg="add del mod">
          <ac:chgData name="Oronzo Cecca" userId="fb177fb871841328" providerId="LiveId" clId="{96AD74AD-6FA7-4DA9-9690-2C581000740E}" dt="2024-09-01T20:17:02.070" v="606"/>
          <ac:spMkLst>
            <pc:docMk/>
            <pc:sldMk cId="2212259390" sldId="291"/>
            <ac:spMk id="11" creationId="{1EB6D853-DBAC-F13D-F75A-E78E14F27465}"/>
          </ac:spMkLst>
        </pc:spChg>
        <pc:picChg chg="add del mod">
          <ac:chgData name="Oronzo Cecca" userId="fb177fb871841328" providerId="LiveId" clId="{96AD74AD-6FA7-4DA9-9690-2C581000740E}" dt="2024-09-01T19:54:42.626" v="18" actId="478"/>
          <ac:picMkLst>
            <pc:docMk/>
            <pc:sldMk cId="2212259390" sldId="291"/>
            <ac:picMk id="4" creationId="{0B9A335D-DA38-9E86-8546-142445B824AE}"/>
          </ac:picMkLst>
        </pc:picChg>
        <pc:picChg chg="add mod">
          <ac:chgData name="Oronzo Cecca" userId="fb177fb871841328" providerId="LiveId" clId="{96AD74AD-6FA7-4DA9-9690-2C581000740E}" dt="2024-09-01T20:03:37.358" v="349" actId="1076"/>
          <ac:picMkLst>
            <pc:docMk/>
            <pc:sldMk cId="2212259390" sldId="291"/>
            <ac:picMk id="7" creationId="{B08ECD61-8934-ACAC-F52F-630C711CB440}"/>
          </ac:picMkLst>
        </pc:picChg>
      </pc:sldChg>
      <pc:sldChg chg="modSp mod modTransition">
        <pc:chgData name="Oronzo Cecca" userId="fb177fb871841328" providerId="LiveId" clId="{96AD74AD-6FA7-4DA9-9690-2C581000740E}" dt="2024-10-02T19:30:18.597" v="5456"/>
        <pc:sldMkLst>
          <pc:docMk/>
          <pc:sldMk cId="47115046" sldId="292"/>
        </pc:sldMkLst>
        <pc:spChg chg="mod">
          <ac:chgData name="Oronzo Cecca" userId="fb177fb871841328" providerId="LiveId" clId="{96AD74AD-6FA7-4DA9-9690-2C581000740E}" dt="2024-09-23T15:57:42.645" v="5236" actId="20577"/>
          <ac:spMkLst>
            <pc:docMk/>
            <pc:sldMk cId="47115046" sldId="292"/>
            <ac:spMk id="3" creationId="{7F1CCB64-8231-435F-87C9-78C908E39380}"/>
          </ac:spMkLst>
        </pc:spChg>
        <pc:spChg chg="mod">
          <ac:chgData name="Oronzo Cecca" userId="fb177fb871841328" providerId="LiveId" clId="{96AD74AD-6FA7-4DA9-9690-2C581000740E}" dt="2024-09-23T16:00:59.990" v="5412" actId="255"/>
          <ac:spMkLst>
            <pc:docMk/>
            <pc:sldMk cId="47115046" sldId="292"/>
            <ac:spMk id="4" creationId="{91A9603A-D223-47EF-B35B-86424F3280CA}"/>
          </ac:spMkLst>
        </pc:spChg>
      </pc:sldChg>
      <pc:sldChg chg="modTransition">
        <pc:chgData name="Oronzo Cecca" userId="fb177fb871841328" providerId="LiveId" clId="{96AD74AD-6FA7-4DA9-9690-2C581000740E}" dt="2024-10-02T19:35:32.817" v="5472"/>
        <pc:sldMkLst>
          <pc:docMk/>
          <pc:sldMk cId="1745545523" sldId="293"/>
        </pc:sldMkLst>
      </pc:sldChg>
      <pc:sldChg chg="new del">
        <pc:chgData name="Oronzo Cecca" userId="fb177fb871841328" providerId="LiveId" clId="{96AD74AD-6FA7-4DA9-9690-2C581000740E}" dt="2024-09-01T20:07:28.323" v="602" actId="2696"/>
        <pc:sldMkLst>
          <pc:docMk/>
          <pc:sldMk cId="1077652176" sldId="294"/>
        </pc:sldMkLst>
      </pc:sldChg>
      <pc:sldChg chg="addSp delSp modSp new mod">
        <pc:chgData name="Oronzo Cecca" userId="fb177fb871841328" providerId="LiveId" clId="{96AD74AD-6FA7-4DA9-9690-2C581000740E}" dt="2024-09-03T19:29:49.665" v="1579" actId="313"/>
        <pc:sldMkLst>
          <pc:docMk/>
          <pc:sldMk cId="1241816129" sldId="294"/>
        </pc:sldMkLst>
        <pc:spChg chg="add del mod">
          <ac:chgData name="Oronzo Cecca" userId="fb177fb871841328" providerId="LiveId" clId="{96AD74AD-6FA7-4DA9-9690-2C581000740E}" dt="2024-09-03T19:03:37.295" v="619" actId="478"/>
          <ac:spMkLst>
            <pc:docMk/>
            <pc:sldMk cId="1241816129" sldId="294"/>
            <ac:spMk id="4" creationId="{6E721FB1-EBD8-37D2-EBE2-0A1A1ADA809D}"/>
          </ac:spMkLst>
        </pc:spChg>
        <pc:spChg chg="add del mod">
          <ac:chgData name="Oronzo Cecca" userId="fb177fb871841328" providerId="LiveId" clId="{96AD74AD-6FA7-4DA9-9690-2C581000740E}" dt="2024-09-03T19:06:39.208" v="627" actId="478"/>
          <ac:spMkLst>
            <pc:docMk/>
            <pc:sldMk cId="1241816129" sldId="294"/>
            <ac:spMk id="7" creationId="{DB6B535D-D49E-3C90-B507-FD5DFF9CC20B}"/>
          </ac:spMkLst>
        </pc:spChg>
        <pc:spChg chg="add del mod">
          <ac:chgData name="Oronzo Cecca" userId="fb177fb871841328" providerId="LiveId" clId="{96AD74AD-6FA7-4DA9-9690-2C581000740E}" dt="2024-09-03T19:08:07.474" v="632"/>
          <ac:spMkLst>
            <pc:docMk/>
            <pc:sldMk cId="1241816129" sldId="294"/>
            <ac:spMk id="8" creationId="{39FE9E8A-5C03-E115-A843-322D70447CAD}"/>
          </ac:spMkLst>
        </pc:spChg>
        <pc:spChg chg="add del mod">
          <ac:chgData name="Oronzo Cecca" userId="fb177fb871841328" providerId="LiveId" clId="{96AD74AD-6FA7-4DA9-9690-2C581000740E}" dt="2024-09-03T19:08:18.607" v="635"/>
          <ac:spMkLst>
            <pc:docMk/>
            <pc:sldMk cId="1241816129" sldId="294"/>
            <ac:spMk id="9" creationId="{C75C0973-A5E6-6FD4-80C3-8E4AED444C11}"/>
          </ac:spMkLst>
        </pc:spChg>
        <pc:spChg chg="add mod">
          <ac:chgData name="Oronzo Cecca" userId="fb177fb871841328" providerId="LiveId" clId="{96AD74AD-6FA7-4DA9-9690-2C581000740E}" dt="2024-09-03T19:29:49.665" v="1579" actId="313"/>
          <ac:spMkLst>
            <pc:docMk/>
            <pc:sldMk cId="1241816129" sldId="294"/>
            <ac:spMk id="10" creationId="{99E51786-290E-B6F5-7983-836A584C2CBC}"/>
          </ac:spMkLst>
        </pc:spChg>
        <pc:spChg chg="add mod">
          <ac:chgData name="Oronzo Cecca" userId="fb177fb871841328" providerId="LiveId" clId="{96AD74AD-6FA7-4DA9-9690-2C581000740E}" dt="2024-09-03T19:16:51.399" v="1023" actId="14100"/>
          <ac:spMkLst>
            <pc:docMk/>
            <pc:sldMk cId="1241816129" sldId="294"/>
            <ac:spMk id="13" creationId="{54F01060-04AF-BAEB-4AB6-5F5D9D7CFF2D}"/>
          </ac:spMkLst>
        </pc:spChg>
        <pc:spChg chg="add del mod">
          <ac:chgData name="Oronzo Cecca" userId="fb177fb871841328" providerId="LiveId" clId="{96AD74AD-6FA7-4DA9-9690-2C581000740E}" dt="2024-09-03T19:15:06.072" v="939"/>
          <ac:spMkLst>
            <pc:docMk/>
            <pc:sldMk cId="1241816129" sldId="294"/>
            <ac:spMk id="14" creationId="{868661CC-A7DC-0822-46EB-43EBFAB2963C}"/>
          </ac:spMkLst>
        </pc:spChg>
        <pc:spChg chg="add del mod">
          <ac:chgData name="Oronzo Cecca" userId="fb177fb871841328" providerId="LiveId" clId="{96AD74AD-6FA7-4DA9-9690-2C581000740E}" dt="2024-09-03T19:16:54.256" v="1025"/>
          <ac:spMkLst>
            <pc:docMk/>
            <pc:sldMk cId="1241816129" sldId="294"/>
            <ac:spMk id="17" creationId="{74144E1B-EB86-3F19-8163-A796C130B77E}"/>
          </ac:spMkLst>
        </pc:spChg>
        <pc:picChg chg="add del mod">
          <ac:chgData name="Oronzo Cecca" userId="fb177fb871841328" providerId="LiveId" clId="{96AD74AD-6FA7-4DA9-9690-2C581000740E}" dt="2024-09-03T19:03:37.295" v="619" actId="478"/>
          <ac:picMkLst>
            <pc:docMk/>
            <pc:sldMk cId="1241816129" sldId="294"/>
            <ac:picMk id="3" creationId="{EAB50B31-4E98-50D1-734E-9DB8DC43D4C1}"/>
          </ac:picMkLst>
        </pc:picChg>
        <pc:picChg chg="add del mod">
          <ac:chgData name="Oronzo Cecca" userId="fb177fb871841328" providerId="LiveId" clId="{96AD74AD-6FA7-4DA9-9690-2C581000740E}" dt="2024-09-03T19:07:18.396" v="629" actId="478"/>
          <ac:picMkLst>
            <pc:docMk/>
            <pc:sldMk cId="1241816129" sldId="294"/>
            <ac:picMk id="6" creationId="{7516229F-9B75-1ACC-9CBF-0D9BFC895410}"/>
          </ac:picMkLst>
        </pc:picChg>
        <pc:picChg chg="add del mod">
          <ac:chgData name="Oronzo Cecca" userId="fb177fb871841328" providerId="LiveId" clId="{96AD74AD-6FA7-4DA9-9690-2C581000740E}" dt="2024-09-03T19:15:11.630" v="940" actId="478"/>
          <ac:picMkLst>
            <pc:docMk/>
            <pc:sldMk cId="1241816129" sldId="294"/>
            <ac:picMk id="12" creationId="{76E0AABA-8301-1797-C265-ACCCE30C8D94}"/>
          </ac:picMkLst>
        </pc:picChg>
        <pc:picChg chg="add mod">
          <ac:chgData name="Oronzo Cecca" userId="fb177fb871841328" providerId="LiveId" clId="{96AD74AD-6FA7-4DA9-9690-2C581000740E}" dt="2024-09-03T19:16:16.965" v="948" actId="1076"/>
          <ac:picMkLst>
            <pc:docMk/>
            <pc:sldMk cId="1241816129" sldId="294"/>
            <ac:picMk id="16" creationId="{A890C2A5-891B-9D0D-AB4C-7A71F820285C}"/>
          </ac:picMkLst>
        </pc:picChg>
      </pc:sldChg>
      <pc:sldChg chg="addSp delSp modSp new mod modTransition">
        <pc:chgData name="Oronzo Cecca" userId="fb177fb871841328" providerId="LiveId" clId="{96AD74AD-6FA7-4DA9-9690-2C581000740E}" dt="2024-10-02T19:35:07.421" v="5463"/>
        <pc:sldMkLst>
          <pc:docMk/>
          <pc:sldMk cId="1202076886" sldId="295"/>
        </pc:sldMkLst>
        <pc:spChg chg="add del mod">
          <ac:chgData name="Oronzo Cecca" userId="fb177fb871841328" providerId="LiveId" clId="{96AD74AD-6FA7-4DA9-9690-2C581000740E}" dt="2024-09-03T19:21:53.825" v="1404"/>
          <ac:spMkLst>
            <pc:docMk/>
            <pc:sldMk cId="1202076886" sldId="295"/>
            <ac:spMk id="2" creationId="{18C32B70-21A3-247B-7E2E-529DDF1BD56C}"/>
          </ac:spMkLst>
        </pc:spChg>
        <pc:spChg chg="add del mod">
          <ac:chgData name="Oronzo Cecca" userId="fb177fb871841328" providerId="LiveId" clId="{96AD74AD-6FA7-4DA9-9690-2C581000740E}" dt="2024-09-03T19:22:39.862" v="1436"/>
          <ac:spMkLst>
            <pc:docMk/>
            <pc:sldMk cId="1202076886" sldId="295"/>
            <ac:spMk id="3" creationId="{DD80A6EB-A266-53C4-7796-F62A34CCB4B6}"/>
          </ac:spMkLst>
        </pc:spChg>
        <pc:spChg chg="add mod">
          <ac:chgData name="Oronzo Cecca" userId="fb177fb871841328" providerId="LiveId" clId="{96AD74AD-6FA7-4DA9-9690-2C581000740E}" dt="2024-09-03T19:30:04.020" v="1595" actId="20577"/>
          <ac:spMkLst>
            <pc:docMk/>
            <pc:sldMk cId="1202076886" sldId="295"/>
            <ac:spMk id="4" creationId="{66FF5057-0E78-5671-48A2-3F6F7CE90629}"/>
          </ac:spMkLst>
        </pc:spChg>
        <pc:spChg chg="add del mod">
          <ac:chgData name="Oronzo Cecca" userId="fb177fb871841328" providerId="LiveId" clId="{96AD74AD-6FA7-4DA9-9690-2C581000740E}" dt="2024-09-03T19:29:19.118" v="1563" actId="478"/>
          <ac:spMkLst>
            <pc:docMk/>
            <pc:sldMk cId="1202076886" sldId="295"/>
            <ac:spMk id="5" creationId="{7E3733AA-964A-EB6C-3441-C3685A67C46A}"/>
          </ac:spMkLst>
        </pc:spChg>
        <pc:spChg chg="add del mod">
          <ac:chgData name="Oronzo Cecca" userId="fb177fb871841328" providerId="LiveId" clId="{96AD74AD-6FA7-4DA9-9690-2C581000740E}" dt="2024-09-03T19:32:07.429" v="1606"/>
          <ac:spMkLst>
            <pc:docMk/>
            <pc:sldMk cId="1202076886" sldId="295"/>
            <ac:spMk id="6" creationId="{909CC1D5-E9F4-AD43-4646-D03D09AAA3B9}"/>
          </ac:spMkLst>
        </pc:spChg>
        <pc:spChg chg="add del mod">
          <ac:chgData name="Oronzo Cecca" userId="fb177fb871841328" providerId="LiveId" clId="{96AD74AD-6FA7-4DA9-9690-2C581000740E}" dt="2024-09-03T19:26:52.172" v="1553" actId="478"/>
          <ac:spMkLst>
            <pc:docMk/>
            <pc:sldMk cId="1202076886" sldId="295"/>
            <ac:spMk id="7" creationId="{7E713401-3A6E-B3F1-0E35-481780D02506}"/>
          </ac:spMkLst>
        </pc:spChg>
        <pc:spChg chg="add del mod">
          <ac:chgData name="Oronzo Cecca" userId="fb177fb871841328" providerId="LiveId" clId="{96AD74AD-6FA7-4DA9-9690-2C581000740E}" dt="2024-09-03T19:28:04.094" v="1557" actId="478"/>
          <ac:spMkLst>
            <pc:docMk/>
            <pc:sldMk cId="1202076886" sldId="295"/>
            <ac:spMk id="8" creationId="{FC72B362-8FB4-2D24-EA26-F18B518598FF}"/>
          </ac:spMkLst>
        </pc:spChg>
        <pc:spChg chg="add del">
          <ac:chgData name="Oronzo Cecca" userId="fb177fb871841328" providerId="LiveId" clId="{96AD74AD-6FA7-4DA9-9690-2C581000740E}" dt="2024-09-03T19:28:27.286" v="1559" actId="478"/>
          <ac:spMkLst>
            <pc:docMk/>
            <pc:sldMk cId="1202076886" sldId="295"/>
            <ac:spMk id="9" creationId="{B163ECD5-C5CE-10A0-E4F3-F7E72E27D1F1}"/>
          </ac:spMkLst>
        </pc:spChg>
        <pc:spChg chg="add del mod">
          <ac:chgData name="Oronzo Cecca" userId="fb177fb871841328" providerId="LiveId" clId="{96AD74AD-6FA7-4DA9-9690-2C581000740E}" dt="2024-09-03T19:29:16.466" v="1562" actId="478"/>
          <ac:spMkLst>
            <pc:docMk/>
            <pc:sldMk cId="1202076886" sldId="295"/>
            <ac:spMk id="10" creationId="{D7341CF1-0450-3BEF-EA2A-B25A0B2EDC5B}"/>
          </ac:spMkLst>
        </pc:spChg>
        <pc:spChg chg="add del mod">
          <ac:chgData name="Oronzo Cecca" userId="fb177fb871841328" providerId="LiveId" clId="{96AD74AD-6FA7-4DA9-9690-2C581000740E}" dt="2024-09-03T19:32:54.240" v="1685"/>
          <ac:spMkLst>
            <pc:docMk/>
            <pc:sldMk cId="1202076886" sldId="295"/>
            <ac:spMk id="15" creationId="{18DA82B0-455E-DAE3-96FD-D651F3FC1F15}"/>
          </ac:spMkLst>
        </pc:spChg>
        <pc:spChg chg="add del mod">
          <ac:chgData name="Oronzo Cecca" userId="fb177fb871841328" providerId="LiveId" clId="{96AD74AD-6FA7-4DA9-9690-2C581000740E}" dt="2024-09-03T19:36:37.616" v="1854" actId="478"/>
          <ac:spMkLst>
            <pc:docMk/>
            <pc:sldMk cId="1202076886" sldId="295"/>
            <ac:spMk id="16" creationId="{B5EB28DD-A88C-10A1-28B9-BB27BC8792B9}"/>
          </ac:spMkLst>
        </pc:spChg>
        <pc:spChg chg="add mod">
          <ac:chgData name="Oronzo Cecca" userId="fb177fb871841328" providerId="LiveId" clId="{96AD74AD-6FA7-4DA9-9690-2C581000740E}" dt="2024-09-03T19:36:31.904" v="1853" actId="14100"/>
          <ac:spMkLst>
            <pc:docMk/>
            <pc:sldMk cId="1202076886" sldId="295"/>
            <ac:spMk id="17" creationId="{BF950BD0-764A-8E97-0E27-CF2DBBD1CEF0}"/>
          </ac:spMkLst>
        </pc:spChg>
        <pc:spChg chg="add del mod">
          <ac:chgData name="Oronzo Cecca" userId="fb177fb871841328" providerId="LiveId" clId="{96AD74AD-6FA7-4DA9-9690-2C581000740E}" dt="2024-09-03T19:37:17.534" v="1859" actId="478"/>
          <ac:spMkLst>
            <pc:docMk/>
            <pc:sldMk cId="1202076886" sldId="295"/>
            <ac:spMk id="18" creationId="{C8CF5DC7-B2A3-951A-1E9A-1AD058A3BFB0}"/>
          </ac:spMkLst>
        </pc:spChg>
        <pc:spChg chg="add mod">
          <ac:chgData name="Oronzo Cecca" userId="fb177fb871841328" providerId="LiveId" clId="{96AD74AD-6FA7-4DA9-9690-2C581000740E}" dt="2024-09-03T19:39:06.434" v="1916" actId="14100"/>
          <ac:spMkLst>
            <pc:docMk/>
            <pc:sldMk cId="1202076886" sldId="295"/>
            <ac:spMk id="19" creationId="{2F5B921D-F713-A816-B6F7-CB326DA01B01}"/>
          </ac:spMkLst>
        </pc:spChg>
        <pc:picChg chg="add mod">
          <ac:chgData name="Oronzo Cecca" userId="fb177fb871841328" providerId="LiveId" clId="{96AD74AD-6FA7-4DA9-9690-2C581000740E}" dt="2024-09-03T19:33:11.210" v="1688" actId="14100"/>
          <ac:picMkLst>
            <pc:docMk/>
            <pc:sldMk cId="1202076886" sldId="295"/>
            <ac:picMk id="12" creationId="{A0059739-1171-CC3C-392E-56E45F5D7E9B}"/>
          </ac:picMkLst>
        </pc:picChg>
        <pc:picChg chg="add mod">
          <ac:chgData name="Oronzo Cecca" userId="fb177fb871841328" providerId="LiveId" clId="{96AD74AD-6FA7-4DA9-9690-2C581000740E}" dt="2024-09-03T19:38:40.216" v="1914" actId="1076"/>
          <ac:picMkLst>
            <pc:docMk/>
            <pc:sldMk cId="1202076886" sldId="295"/>
            <ac:picMk id="14" creationId="{A4D9616F-3185-D79A-F3FE-5263710ED939}"/>
          </ac:picMkLst>
        </pc:picChg>
      </pc:sldChg>
      <pc:sldChg chg="new del">
        <pc:chgData name="Oronzo Cecca" userId="fb177fb871841328" providerId="LiveId" clId="{96AD74AD-6FA7-4DA9-9690-2C581000740E}" dt="2024-09-03T19:20:43.062" v="1400" actId="47"/>
        <pc:sldMkLst>
          <pc:docMk/>
          <pc:sldMk cId="1851815013" sldId="295"/>
        </pc:sldMkLst>
      </pc:sldChg>
      <pc:sldChg chg="addSp delSp modSp new mod modTransition">
        <pc:chgData name="Oronzo Cecca" userId="fb177fb871841328" providerId="LiveId" clId="{96AD74AD-6FA7-4DA9-9690-2C581000740E}" dt="2024-10-02T19:35:13.090" v="5464"/>
        <pc:sldMkLst>
          <pc:docMk/>
          <pc:sldMk cId="3376437757" sldId="296"/>
        </pc:sldMkLst>
        <pc:spChg chg="add mod">
          <ac:chgData name="Oronzo Cecca" userId="fb177fb871841328" providerId="LiveId" clId="{96AD74AD-6FA7-4DA9-9690-2C581000740E}" dt="2024-09-06T20:15:13.921" v="2480" actId="20577"/>
          <ac:spMkLst>
            <pc:docMk/>
            <pc:sldMk cId="3376437757" sldId="296"/>
            <ac:spMk id="2" creationId="{E97E64A1-98EA-0AD3-C4F0-8B7AA5A304E8}"/>
          </ac:spMkLst>
        </pc:spChg>
        <pc:spChg chg="add del mod">
          <ac:chgData name="Oronzo Cecca" userId="fb177fb871841328" providerId="LiveId" clId="{96AD74AD-6FA7-4DA9-9690-2C581000740E}" dt="2024-09-06T19:38:56.064" v="2033" actId="478"/>
          <ac:spMkLst>
            <pc:docMk/>
            <pc:sldMk cId="3376437757" sldId="296"/>
            <ac:spMk id="3" creationId="{86612FD9-7C7F-7295-8FB9-4A82BDA6F6D1}"/>
          </ac:spMkLst>
        </pc:spChg>
        <pc:spChg chg="add del mod">
          <ac:chgData name="Oronzo Cecca" userId="fb177fb871841328" providerId="LiveId" clId="{96AD74AD-6FA7-4DA9-9690-2C581000740E}" dt="2024-09-03T19:45:01.490" v="2030"/>
          <ac:spMkLst>
            <pc:docMk/>
            <pc:sldMk cId="3376437757" sldId="296"/>
            <ac:spMk id="3" creationId="{C5EF2F12-4C14-8817-920F-801D5C8D4D93}"/>
          </ac:spMkLst>
        </pc:spChg>
        <pc:spChg chg="add mod">
          <ac:chgData name="Oronzo Cecca" userId="fb177fb871841328" providerId="LiveId" clId="{96AD74AD-6FA7-4DA9-9690-2C581000740E}" dt="2024-09-17T18:08:55.241" v="4360" actId="1076"/>
          <ac:spMkLst>
            <pc:docMk/>
            <pc:sldMk cId="3376437757" sldId="296"/>
            <ac:spMk id="3" creationId="{CD6339B6-6321-BA88-6E1D-FC278D0F1ACF}"/>
          </ac:spMkLst>
        </pc:spChg>
        <pc:spChg chg="add del mod">
          <ac:chgData name="Oronzo Cecca" userId="fb177fb871841328" providerId="LiveId" clId="{96AD74AD-6FA7-4DA9-9690-2C581000740E}" dt="2024-09-06T19:40:00.227" v="2046" actId="478"/>
          <ac:spMkLst>
            <pc:docMk/>
            <pc:sldMk cId="3376437757" sldId="296"/>
            <ac:spMk id="4" creationId="{61E6E359-3E47-C930-D524-5ED32DB9A73E}"/>
          </ac:spMkLst>
        </pc:spChg>
        <pc:spChg chg="add del mod">
          <ac:chgData name="Oronzo Cecca" userId="fb177fb871841328" providerId="LiveId" clId="{96AD74AD-6FA7-4DA9-9690-2C581000740E}" dt="2024-09-03T19:44:13.855" v="2027"/>
          <ac:spMkLst>
            <pc:docMk/>
            <pc:sldMk cId="3376437757" sldId="296"/>
            <ac:spMk id="4" creationId="{840F6015-1D30-F7E2-B6BA-1EA3599EFFB9}"/>
          </ac:spMkLst>
        </pc:spChg>
        <pc:spChg chg="add del mod">
          <ac:chgData name="Oronzo Cecca" userId="fb177fb871841328" providerId="LiveId" clId="{96AD74AD-6FA7-4DA9-9690-2C581000740E}" dt="2024-09-17T18:07:52.154" v="4348"/>
          <ac:spMkLst>
            <pc:docMk/>
            <pc:sldMk cId="3376437757" sldId="296"/>
            <ac:spMk id="4" creationId="{9BB54786-30B9-BC79-AB79-E2E9E9E7CD0D}"/>
          </ac:spMkLst>
        </pc:spChg>
        <pc:spChg chg="add mod">
          <ac:chgData name="Oronzo Cecca" userId="fb177fb871841328" providerId="LiveId" clId="{96AD74AD-6FA7-4DA9-9690-2C581000740E}" dt="2024-09-06T19:46:11.565" v="2098" actId="20577"/>
          <ac:spMkLst>
            <pc:docMk/>
            <pc:sldMk cId="3376437757" sldId="296"/>
            <ac:spMk id="5" creationId="{9997B6B4-507D-5811-CA6C-F12832D3C81A}"/>
          </ac:spMkLst>
        </pc:spChg>
        <pc:spChg chg="add mod">
          <ac:chgData name="Oronzo Cecca" userId="fb177fb871841328" providerId="LiveId" clId="{96AD74AD-6FA7-4DA9-9690-2C581000740E}" dt="2024-09-17T18:11:51.590" v="4386" actId="1076"/>
          <ac:spMkLst>
            <pc:docMk/>
            <pc:sldMk cId="3376437757" sldId="296"/>
            <ac:spMk id="6" creationId="{90C85CCB-2F12-399B-E088-6D820929AB01}"/>
          </ac:spMkLst>
        </pc:spChg>
        <pc:spChg chg="add del mod">
          <ac:chgData name="Oronzo Cecca" userId="fb177fb871841328" providerId="LiveId" clId="{96AD74AD-6FA7-4DA9-9690-2C581000740E}" dt="2024-09-06T19:44:48.636" v="2087" actId="478"/>
          <ac:spMkLst>
            <pc:docMk/>
            <pc:sldMk cId="3376437757" sldId="296"/>
            <ac:spMk id="6" creationId="{C70F6FDF-758C-2B74-8460-CD26DA57EE23}"/>
          </ac:spMkLst>
        </pc:spChg>
        <pc:spChg chg="add del mod">
          <ac:chgData name="Oronzo Cecca" userId="fb177fb871841328" providerId="LiveId" clId="{96AD74AD-6FA7-4DA9-9690-2C581000740E}" dt="2024-09-06T19:44:43.882" v="2085" actId="478"/>
          <ac:spMkLst>
            <pc:docMk/>
            <pc:sldMk cId="3376437757" sldId="296"/>
            <ac:spMk id="7" creationId="{595370A7-4979-56D9-45EE-E020F44AE7DD}"/>
          </ac:spMkLst>
        </pc:spChg>
        <pc:spChg chg="add mod">
          <ac:chgData name="Oronzo Cecca" userId="fb177fb871841328" providerId="LiveId" clId="{96AD74AD-6FA7-4DA9-9690-2C581000740E}" dt="2024-09-17T18:09:52.082" v="4367" actId="1076"/>
          <ac:spMkLst>
            <pc:docMk/>
            <pc:sldMk cId="3376437757" sldId="296"/>
            <ac:spMk id="7" creationId="{77E56DEB-F69E-D2D5-520A-B818FE70E757}"/>
          </ac:spMkLst>
        </pc:spChg>
        <pc:spChg chg="add mod">
          <ac:chgData name="Oronzo Cecca" userId="fb177fb871841328" providerId="LiveId" clId="{96AD74AD-6FA7-4DA9-9690-2C581000740E}" dt="2024-09-17T18:10:19.373" v="4371" actId="14100"/>
          <ac:spMkLst>
            <pc:docMk/>
            <pc:sldMk cId="3376437757" sldId="296"/>
            <ac:spMk id="8" creationId="{0B6A0CAD-A502-C637-9D32-AE1E74859C13}"/>
          </ac:spMkLst>
        </pc:spChg>
        <pc:spChg chg="add del mod">
          <ac:chgData name="Oronzo Cecca" userId="fb177fb871841328" providerId="LiveId" clId="{96AD74AD-6FA7-4DA9-9690-2C581000740E}" dt="2024-09-06T19:44:46.252" v="2086" actId="478"/>
          <ac:spMkLst>
            <pc:docMk/>
            <pc:sldMk cId="3376437757" sldId="296"/>
            <ac:spMk id="8" creationId="{42CD1727-B4E4-6005-D6F6-254DAFE5C604}"/>
          </ac:spMkLst>
        </pc:spChg>
        <pc:spChg chg="add del mod">
          <ac:chgData name="Oronzo Cecca" userId="fb177fb871841328" providerId="LiveId" clId="{96AD74AD-6FA7-4DA9-9690-2C581000740E}" dt="2024-09-06T19:44:06.479" v="2082" actId="478"/>
          <ac:spMkLst>
            <pc:docMk/>
            <pc:sldMk cId="3376437757" sldId="296"/>
            <ac:spMk id="9" creationId="{CE74DB12-AF25-FC63-F592-90BD40113094}"/>
          </ac:spMkLst>
        </pc:spChg>
        <pc:spChg chg="add del mod">
          <ac:chgData name="Oronzo Cecca" userId="fb177fb871841328" providerId="LiveId" clId="{96AD74AD-6FA7-4DA9-9690-2C581000740E}" dt="2024-09-06T19:44:51.695" v="2088" actId="478"/>
          <ac:spMkLst>
            <pc:docMk/>
            <pc:sldMk cId="3376437757" sldId="296"/>
            <ac:spMk id="10" creationId="{6D88864D-B93E-6A13-5367-3FB86A131961}"/>
          </ac:spMkLst>
        </pc:spChg>
        <pc:spChg chg="add del mod">
          <ac:chgData name="Oronzo Cecca" userId="fb177fb871841328" providerId="LiveId" clId="{96AD74AD-6FA7-4DA9-9690-2C581000740E}" dt="2024-09-06T20:12:06.951" v="2346"/>
          <ac:spMkLst>
            <pc:docMk/>
            <pc:sldMk cId="3376437757" sldId="296"/>
            <ac:spMk id="22" creationId="{C4352336-BB68-6F29-8886-8A8C59F1576A}"/>
          </ac:spMkLst>
        </pc:spChg>
        <pc:spChg chg="add del mod">
          <ac:chgData name="Oronzo Cecca" userId="fb177fb871841328" providerId="LiveId" clId="{96AD74AD-6FA7-4DA9-9690-2C581000740E}" dt="2024-09-06T19:53:18.768" v="2166" actId="478"/>
          <ac:spMkLst>
            <pc:docMk/>
            <pc:sldMk cId="3376437757" sldId="296"/>
            <ac:spMk id="23" creationId="{BF758C6D-887D-2F39-206E-8E3ACE7DEA43}"/>
          </ac:spMkLst>
        </pc:spChg>
        <pc:spChg chg="add del mod">
          <ac:chgData name="Oronzo Cecca" userId="fb177fb871841328" providerId="LiveId" clId="{96AD74AD-6FA7-4DA9-9690-2C581000740E}" dt="2024-09-06T19:51:59.546" v="2149" actId="478"/>
          <ac:spMkLst>
            <pc:docMk/>
            <pc:sldMk cId="3376437757" sldId="296"/>
            <ac:spMk id="24" creationId="{F0B1C7FB-63E7-6B31-F833-8A801476A6E1}"/>
          </ac:spMkLst>
        </pc:spChg>
        <pc:spChg chg="add del mod">
          <ac:chgData name="Oronzo Cecca" userId="fb177fb871841328" providerId="LiveId" clId="{96AD74AD-6FA7-4DA9-9690-2C581000740E}" dt="2024-09-06T19:53:15.380" v="2165" actId="478"/>
          <ac:spMkLst>
            <pc:docMk/>
            <pc:sldMk cId="3376437757" sldId="296"/>
            <ac:spMk id="25" creationId="{CC78077E-0147-D0BB-066C-5B277B880371}"/>
          </ac:spMkLst>
        </pc:spChg>
        <pc:spChg chg="add del mod">
          <ac:chgData name="Oronzo Cecca" userId="fb177fb871841328" providerId="LiveId" clId="{96AD74AD-6FA7-4DA9-9690-2C581000740E}" dt="2024-09-06T19:53:10.532" v="2164" actId="478"/>
          <ac:spMkLst>
            <pc:docMk/>
            <pc:sldMk cId="3376437757" sldId="296"/>
            <ac:spMk id="26" creationId="{E42B46BE-D006-F551-7720-3159DE6EA05F}"/>
          </ac:spMkLst>
        </pc:spChg>
        <pc:spChg chg="add del mod">
          <ac:chgData name="Oronzo Cecca" userId="fb177fb871841328" providerId="LiveId" clId="{96AD74AD-6FA7-4DA9-9690-2C581000740E}" dt="2024-09-06T20:00:12.586" v="2182" actId="478"/>
          <ac:spMkLst>
            <pc:docMk/>
            <pc:sldMk cId="3376437757" sldId="296"/>
            <ac:spMk id="29" creationId="{5DFC2740-DC9E-CC10-11DE-77C748165CF2}"/>
          </ac:spMkLst>
        </pc:spChg>
        <pc:spChg chg="add del mod">
          <ac:chgData name="Oronzo Cecca" userId="fb177fb871841328" providerId="LiveId" clId="{96AD74AD-6FA7-4DA9-9690-2C581000740E}" dt="2024-09-06T20:00:17.227" v="2184" actId="478"/>
          <ac:spMkLst>
            <pc:docMk/>
            <pc:sldMk cId="3376437757" sldId="296"/>
            <ac:spMk id="30" creationId="{DA7F85E5-A406-B3D4-45C8-26D16D1128DB}"/>
          </ac:spMkLst>
        </pc:spChg>
        <pc:spChg chg="add del">
          <ac:chgData name="Oronzo Cecca" userId="fb177fb871841328" providerId="LiveId" clId="{96AD74AD-6FA7-4DA9-9690-2C581000740E}" dt="2024-09-06T20:00:14.859" v="2183" actId="478"/>
          <ac:spMkLst>
            <pc:docMk/>
            <pc:sldMk cId="3376437757" sldId="296"/>
            <ac:spMk id="31" creationId="{B4C5157A-1C6D-4CFF-4906-7F28072DBDF1}"/>
          </ac:spMkLst>
        </pc:spChg>
        <pc:spChg chg="add del mod">
          <ac:chgData name="Oronzo Cecca" userId="fb177fb871841328" providerId="LiveId" clId="{96AD74AD-6FA7-4DA9-9690-2C581000740E}" dt="2024-09-06T20:12:34.969" v="2351" actId="478"/>
          <ac:spMkLst>
            <pc:docMk/>
            <pc:sldMk cId="3376437757" sldId="296"/>
            <ac:spMk id="32" creationId="{454ED541-7790-F9E7-0678-FAEF9C912AF1}"/>
          </ac:spMkLst>
        </pc:spChg>
        <pc:spChg chg="add del mod">
          <ac:chgData name="Oronzo Cecca" userId="fb177fb871841328" providerId="LiveId" clId="{96AD74AD-6FA7-4DA9-9690-2C581000740E}" dt="2024-09-06T20:11:00.303" v="2335" actId="478"/>
          <ac:spMkLst>
            <pc:docMk/>
            <pc:sldMk cId="3376437757" sldId="296"/>
            <ac:spMk id="33" creationId="{733EE433-82CF-793D-AA0D-3FCE2FD6225B}"/>
          </ac:spMkLst>
        </pc:spChg>
        <pc:spChg chg="add del mod">
          <ac:chgData name="Oronzo Cecca" userId="fb177fb871841328" providerId="LiveId" clId="{96AD74AD-6FA7-4DA9-9690-2C581000740E}" dt="2024-09-06T20:10:02.316" v="2331" actId="478"/>
          <ac:spMkLst>
            <pc:docMk/>
            <pc:sldMk cId="3376437757" sldId="296"/>
            <ac:spMk id="34" creationId="{CE57013D-1B13-917C-E887-9DEF9B8C7F84}"/>
          </ac:spMkLst>
        </pc:spChg>
        <pc:spChg chg="add del mod">
          <ac:chgData name="Oronzo Cecca" userId="fb177fb871841328" providerId="LiveId" clId="{96AD74AD-6FA7-4DA9-9690-2C581000740E}" dt="2024-09-06T20:09:56.111" v="2330" actId="478"/>
          <ac:spMkLst>
            <pc:docMk/>
            <pc:sldMk cId="3376437757" sldId="296"/>
            <ac:spMk id="35" creationId="{BE1389CD-F07A-F1FC-87DF-6B1AD2D7C551}"/>
          </ac:spMkLst>
        </pc:spChg>
        <pc:spChg chg="add del mod">
          <ac:chgData name="Oronzo Cecca" userId="fb177fb871841328" providerId="LiveId" clId="{96AD74AD-6FA7-4DA9-9690-2C581000740E}" dt="2024-09-06T20:05:47.513" v="2218" actId="478"/>
          <ac:spMkLst>
            <pc:docMk/>
            <pc:sldMk cId="3376437757" sldId="296"/>
            <ac:spMk id="36" creationId="{83DEC8A2-01C0-C0BA-97FD-356A75616395}"/>
          </ac:spMkLst>
        </pc:spChg>
        <pc:spChg chg="add del mod">
          <ac:chgData name="Oronzo Cecca" userId="fb177fb871841328" providerId="LiveId" clId="{96AD74AD-6FA7-4DA9-9690-2C581000740E}" dt="2024-09-06T20:06:01.876" v="2221"/>
          <ac:spMkLst>
            <pc:docMk/>
            <pc:sldMk cId="3376437757" sldId="296"/>
            <ac:spMk id="37" creationId="{D62A4BA6-B0F4-F292-E3D4-E8F2C9587B15}"/>
          </ac:spMkLst>
        </pc:spChg>
        <pc:spChg chg="add del mod">
          <ac:chgData name="Oronzo Cecca" userId="fb177fb871841328" providerId="LiveId" clId="{96AD74AD-6FA7-4DA9-9690-2C581000740E}" dt="2024-09-06T20:20:28.750" v="2519" actId="478"/>
          <ac:spMkLst>
            <pc:docMk/>
            <pc:sldMk cId="3376437757" sldId="296"/>
            <ac:spMk id="38" creationId="{4E97400B-7E2A-0E3A-AC41-0B74FBD79EE7}"/>
          </ac:spMkLst>
        </pc:spChg>
        <pc:spChg chg="add del mod">
          <ac:chgData name="Oronzo Cecca" userId="fb177fb871841328" providerId="LiveId" clId="{96AD74AD-6FA7-4DA9-9690-2C581000740E}" dt="2024-09-06T20:07:17.252" v="2251" actId="478"/>
          <ac:spMkLst>
            <pc:docMk/>
            <pc:sldMk cId="3376437757" sldId="296"/>
            <ac:spMk id="39" creationId="{E96BF13C-7422-080D-FEB7-7F9D99088FB9}"/>
          </ac:spMkLst>
        </pc:spChg>
        <pc:spChg chg="add mod">
          <ac:chgData name="Oronzo Cecca" userId="fb177fb871841328" providerId="LiveId" clId="{96AD74AD-6FA7-4DA9-9690-2C581000740E}" dt="2024-09-17T18:10:41.502" v="4374" actId="1076"/>
          <ac:spMkLst>
            <pc:docMk/>
            <pc:sldMk cId="3376437757" sldId="296"/>
            <ac:spMk id="40" creationId="{5C393E00-8E39-8E7F-AE07-FDF81A445A6D}"/>
          </ac:spMkLst>
        </pc:spChg>
        <pc:spChg chg="add mod">
          <ac:chgData name="Oronzo Cecca" userId="fb177fb871841328" providerId="LiveId" clId="{96AD74AD-6FA7-4DA9-9690-2C581000740E}" dt="2024-09-17T18:11:03.144" v="4379" actId="1076"/>
          <ac:spMkLst>
            <pc:docMk/>
            <pc:sldMk cId="3376437757" sldId="296"/>
            <ac:spMk id="41" creationId="{F37D3CA4-3D3A-5665-71A2-93D5B6A69ED3}"/>
          </ac:spMkLst>
        </pc:spChg>
        <pc:spChg chg="add mod">
          <ac:chgData name="Oronzo Cecca" userId="fb177fb871841328" providerId="LiveId" clId="{96AD74AD-6FA7-4DA9-9690-2C581000740E}" dt="2024-09-17T18:10:37.542" v="4373" actId="1076"/>
          <ac:spMkLst>
            <pc:docMk/>
            <pc:sldMk cId="3376437757" sldId="296"/>
            <ac:spMk id="49" creationId="{0AA71163-E026-3B50-E0A0-FCB7AFF75C3A}"/>
          </ac:spMkLst>
        </pc:spChg>
        <pc:spChg chg="add del mod">
          <ac:chgData name="Oronzo Cecca" userId="fb177fb871841328" providerId="LiveId" clId="{96AD74AD-6FA7-4DA9-9690-2C581000740E}" dt="2024-09-06T20:31:00.388" v="2686" actId="478"/>
          <ac:spMkLst>
            <pc:docMk/>
            <pc:sldMk cId="3376437757" sldId="296"/>
            <ac:spMk id="50" creationId="{9F368899-C269-5525-A95E-31BF5CB74AA6}"/>
          </ac:spMkLst>
        </pc:spChg>
        <pc:spChg chg="add del mod">
          <ac:chgData name="Oronzo Cecca" userId="fb177fb871841328" providerId="LiveId" clId="{96AD74AD-6FA7-4DA9-9690-2C581000740E}" dt="2024-09-17T18:05:18.653" v="4324"/>
          <ac:spMkLst>
            <pc:docMk/>
            <pc:sldMk cId="3376437757" sldId="296"/>
            <ac:spMk id="51" creationId="{52D8D19F-1729-C45A-BC63-A6B2B63068FD}"/>
          </ac:spMkLst>
        </pc:spChg>
        <pc:spChg chg="add mod">
          <ac:chgData name="Oronzo Cecca" userId="fb177fb871841328" providerId="LiveId" clId="{96AD74AD-6FA7-4DA9-9690-2C581000740E}" dt="2024-09-17T18:11:40.376" v="4384" actId="1076"/>
          <ac:spMkLst>
            <pc:docMk/>
            <pc:sldMk cId="3376437757" sldId="296"/>
            <ac:spMk id="75" creationId="{06095262-E608-FE94-6CCF-4DD18C5CC1F1}"/>
          </ac:spMkLst>
        </pc:spChg>
        <pc:spChg chg="add del mod">
          <ac:chgData name="Oronzo Cecca" userId="fb177fb871841328" providerId="LiveId" clId="{96AD74AD-6FA7-4DA9-9690-2C581000740E}" dt="2024-09-06T20:24:33.517" v="2577"/>
          <ac:spMkLst>
            <pc:docMk/>
            <pc:sldMk cId="3376437757" sldId="296"/>
            <ac:spMk id="89" creationId="{C1620F7B-8B23-628F-0B01-DCBCB806BFAC}"/>
          </ac:spMkLst>
        </pc:spChg>
        <pc:spChg chg="add mod">
          <ac:chgData name="Oronzo Cecca" userId="fb177fb871841328" providerId="LiveId" clId="{96AD74AD-6FA7-4DA9-9690-2C581000740E}" dt="2024-09-17T18:08:32.372" v="4358" actId="1076"/>
          <ac:spMkLst>
            <pc:docMk/>
            <pc:sldMk cId="3376437757" sldId="296"/>
            <ac:spMk id="90" creationId="{2FE8DFFE-F1EA-194E-A3D9-579A68D57CA8}"/>
          </ac:spMkLst>
        </pc:spChg>
        <pc:spChg chg="add del mod">
          <ac:chgData name="Oronzo Cecca" userId="fb177fb871841328" providerId="LiveId" clId="{96AD74AD-6FA7-4DA9-9690-2C581000740E}" dt="2024-09-17T18:09:56.128" v="4368" actId="478"/>
          <ac:spMkLst>
            <pc:docMk/>
            <pc:sldMk cId="3376437757" sldId="296"/>
            <ac:spMk id="105" creationId="{9317163B-3CE4-97F2-8106-9A90E3E09A59}"/>
          </ac:spMkLst>
        </pc:spChg>
        <pc:spChg chg="add mod">
          <ac:chgData name="Oronzo Cecca" userId="fb177fb871841328" providerId="LiveId" clId="{96AD74AD-6FA7-4DA9-9690-2C581000740E}" dt="2024-09-17T18:10:31.418" v="4372" actId="1076"/>
          <ac:spMkLst>
            <pc:docMk/>
            <pc:sldMk cId="3376437757" sldId="296"/>
            <ac:spMk id="106" creationId="{E0A8671B-A9DF-80EB-F486-B5AE69EBA8D5}"/>
          </ac:spMkLst>
        </pc:spChg>
        <pc:picChg chg="add del mod">
          <ac:chgData name="Oronzo Cecca" userId="fb177fb871841328" providerId="LiveId" clId="{96AD74AD-6FA7-4DA9-9690-2C581000740E}" dt="2024-09-06T19:56:07.693" v="2172" actId="478"/>
          <ac:picMkLst>
            <pc:docMk/>
            <pc:sldMk cId="3376437757" sldId="296"/>
            <ac:picMk id="28" creationId="{B5DC7848-CD5F-E32B-8E12-C415E2A9C06F}"/>
          </ac:picMkLst>
        </pc:picChg>
        <pc:cxnChg chg="add del mod">
          <ac:chgData name="Oronzo Cecca" userId="fb177fb871841328" providerId="LiveId" clId="{96AD74AD-6FA7-4DA9-9690-2C581000740E}" dt="2024-09-06T19:46:18.168" v="2101" actId="478"/>
          <ac:cxnSpMkLst>
            <pc:docMk/>
            <pc:sldMk cId="3376437757" sldId="296"/>
            <ac:cxnSpMk id="12" creationId="{D8FB865C-DB67-0280-020E-4CD2B836EB54}"/>
          </ac:cxnSpMkLst>
        </pc:cxnChg>
        <pc:cxnChg chg="add del mod">
          <ac:chgData name="Oronzo Cecca" userId="fb177fb871841328" providerId="LiveId" clId="{96AD74AD-6FA7-4DA9-9690-2C581000740E}" dt="2024-09-06T19:46:15.988" v="2099" actId="478"/>
          <ac:cxnSpMkLst>
            <pc:docMk/>
            <pc:sldMk cId="3376437757" sldId="296"/>
            <ac:cxnSpMk id="15" creationId="{B0E86CFB-F6CA-12B2-3D0D-AB7421B5B2E8}"/>
          </ac:cxnSpMkLst>
        </pc:cxnChg>
        <pc:cxnChg chg="add del mod">
          <ac:chgData name="Oronzo Cecca" userId="fb177fb871841328" providerId="LiveId" clId="{96AD74AD-6FA7-4DA9-9690-2C581000740E}" dt="2024-09-06T19:46:17.086" v="2100" actId="478"/>
          <ac:cxnSpMkLst>
            <pc:docMk/>
            <pc:sldMk cId="3376437757" sldId="296"/>
            <ac:cxnSpMk id="18" creationId="{1C301346-2E27-B6C2-F270-BDE851D1934F}"/>
          </ac:cxnSpMkLst>
        </pc:cxnChg>
        <pc:cxnChg chg="add del mod">
          <ac:chgData name="Oronzo Cecca" userId="fb177fb871841328" providerId="LiveId" clId="{96AD74AD-6FA7-4DA9-9690-2C581000740E}" dt="2024-09-06T20:12:25.190" v="2349" actId="478"/>
          <ac:cxnSpMkLst>
            <pc:docMk/>
            <pc:sldMk cId="3376437757" sldId="296"/>
            <ac:cxnSpMk id="43" creationId="{17F28D76-5DE7-CD86-5340-858FB7D06DF6}"/>
          </ac:cxnSpMkLst>
        </pc:cxnChg>
        <pc:cxnChg chg="add del mod">
          <ac:chgData name="Oronzo Cecca" userId="fb177fb871841328" providerId="LiveId" clId="{96AD74AD-6FA7-4DA9-9690-2C581000740E}" dt="2024-09-06T20:13:25.220" v="2394" actId="478"/>
          <ac:cxnSpMkLst>
            <pc:docMk/>
            <pc:sldMk cId="3376437757" sldId="296"/>
            <ac:cxnSpMk id="46" creationId="{6C02EF99-ABF8-22D2-6B3B-70DA0A565362}"/>
          </ac:cxnSpMkLst>
        </pc:cxnChg>
        <pc:cxnChg chg="add del mod">
          <ac:chgData name="Oronzo Cecca" userId="fb177fb871841328" providerId="LiveId" clId="{96AD74AD-6FA7-4DA9-9690-2C581000740E}" dt="2024-09-06T20:30:19.600" v="2676" actId="478"/>
          <ac:cxnSpMkLst>
            <pc:docMk/>
            <pc:sldMk cId="3376437757" sldId="296"/>
            <ac:cxnSpMk id="53" creationId="{94904D64-0B1E-0D3C-F50E-BF9976E0544B}"/>
          </ac:cxnSpMkLst>
        </pc:cxnChg>
        <pc:cxnChg chg="add del mod">
          <ac:chgData name="Oronzo Cecca" userId="fb177fb871841328" providerId="LiveId" clId="{96AD74AD-6FA7-4DA9-9690-2C581000740E}" dt="2024-09-06T20:30:21.702" v="2677" actId="478"/>
          <ac:cxnSpMkLst>
            <pc:docMk/>
            <pc:sldMk cId="3376437757" sldId="296"/>
            <ac:cxnSpMk id="57" creationId="{0500CFA4-F09D-8ADB-6567-5A9A7FE7B934}"/>
          </ac:cxnSpMkLst>
        </pc:cxnChg>
        <pc:cxnChg chg="add del mod">
          <ac:chgData name="Oronzo Cecca" userId="fb177fb871841328" providerId="LiveId" clId="{96AD74AD-6FA7-4DA9-9690-2C581000740E}" dt="2024-09-06T20:30:22.879" v="2678" actId="478"/>
          <ac:cxnSpMkLst>
            <pc:docMk/>
            <pc:sldMk cId="3376437757" sldId="296"/>
            <ac:cxnSpMk id="60" creationId="{4EB5CEC9-E7BB-4341-A126-3709D718B52D}"/>
          </ac:cxnSpMkLst>
        </pc:cxnChg>
        <pc:cxnChg chg="add del mod">
          <ac:chgData name="Oronzo Cecca" userId="fb177fb871841328" providerId="LiveId" clId="{96AD74AD-6FA7-4DA9-9690-2C581000740E}" dt="2024-09-06T20:30:28.029" v="2680" actId="478"/>
          <ac:cxnSpMkLst>
            <pc:docMk/>
            <pc:sldMk cId="3376437757" sldId="296"/>
            <ac:cxnSpMk id="64" creationId="{68DC189C-3CFE-FD75-87A9-9DC6002A8A77}"/>
          </ac:cxnSpMkLst>
        </pc:cxnChg>
        <pc:cxnChg chg="add del mod">
          <ac:chgData name="Oronzo Cecca" userId="fb177fb871841328" providerId="LiveId" clId="{96AD74AD-6FA7-4DA9-9690-2C581000740E}" dt="2024-09-06T20:30:26.630" v="2679" actId="478"/>
          <ac:cxnSpMkLst>
            <pc:docMk/>
            <pc:sldMk cId="3376437757" sldId="296"/>
            <ac:cxnSpMk id="67" creationId="{0DBC7639-1CFC-6A21-9412-9932567AD9CA}"/>
          </ac:cxnSpMkLst>
        </pc:cxnChg>
      </pc:sldChg>
      <pc:sldChg chg="addSp delSp modSp new mod modTransition">
        <pc:chgData name="Oronzo Cecca" userId="fb177fb871841328" providerId="LiveId" clId="{96AD74AD-6FA7-4DA9-9690-2C581000740E}" dt="2024-10-02T19:35:14.831" v="5465"/>
        <pc:sldMkLst>
          <pc:docMk/>
          <pc:sldMk cId="3620966037" sldId="297"/>
        </pc:sldMkLst>
        <pc:spChg chg="add mod">
          <ac:chgData name="Oronzo Cecca" userId="fb177fb871841328" providerId="LiveId" clId="{96AD74AD-6FA7-4DA9-9690-2C581000740E}" dt="2024-09-06T20:47:51.885" v="2923" actId="1076"/>
          <ac:spMkLst>
            <pc:docMk/>
            <pc:sldMk cId="3620966037" sldId="297"/>
            <ac:spMk id="2" creationId="{24395B16-DCFC-17A5-E00C-8938BBD8747E}"/>
          </ac:spMkLst>
        </pc:spChg>
        <pc:spChg chg="add mod">
          <ac:chgData name="Oronzo Cecca" userId="fb177fb871841328" providerId="LiveId" clId="{96AD74AD-6FA7-4DA9-9690-2C581000740E}" dt="2024-09-06T20:45:06.296" v="2848" actId="20577"/>
          <ac:spMkLst>
            <pc:docMk/>
            <pc:sldMk cId="3620966037" sldId="297"/>
            <ac:spMk id="5" creationId="{21052AAB-1A23-757F-D192-B156B7A85B75}"/>
          </ac:spMkLst>
        </pc:spChg>
        <pc:spChg chg="add mod">
          <ac:chgData name="Oronzo Cecca" userId="fb177fb871841328" providerId="LiveId" clId="{96AD74AD-6FA7-4DA9-9690-2C581000740E}" dt="2024-09-06T20:44:57.655" v="2828" actId="20577"/>
          <ac:spMkLst>
            <pc:docMk/>
            <pc:sldMk cId="3620966037" sldId="297"/>
            <ac:spMk id="10" creationId="{042C0668-B484-F1DD-23DD-8DD02C419916}"/>
          </ac:spMkLst>
        </pc:spChg>
        <pc:spChg chg="add mod">
          <ac:chgData name="Oronzo Cecca" userId="fb177fb871841328" providerId="LiveId" clId="{96AD74AD-6FA7-4DA9-9690-2C581000740E}" dt="2024-09-06T20:45:13.783" v="2862" actId="20577"/>
          <ac:spMkLst>
            <pc:docMk/>
            <pc:sldMk cId="3620966037" sldId="297"/>
            <ac:spMk id="17" creationId="{7B186C30-CA48-7837-5788-F539DEE8F52C}"/>
          </ac:spMkLst>
        </pc:spChg>
        <pc:spChg chg="add mod">
          <ac:chgData name="Oronzo Cecca" userId="fb177fb871841328" providerId="LiveId" clId="{96AD74AD-6FA7-4DA9-9690-2C581000740E}" dt="2024-09-06T20:46:08.238" v="2891" actId="20577"/>
          <ac:spMkLst>
            <pc:docMk/>
            <pc:sldMk cId="3620966037" sldId="297"/>
            <ac:spMk id="21" creationId="{DAF29E38-1E5F-5A3A-87CB-0E3F59C8B90C}"/>
          </ac:spMkLst>
        </pc:spChg>
        <pc:spChg chg="add mod">
          <ac:chgData name="Oronzo Cecca" userId="fb177fb871841328" providerId="LiveId" clId="{96AD74AD-6FA7-4DA9-9690-2C581000740E}" dt="2024-09-06T20:44:45.844" v="2819" actId="20577"/>
          <ac:spMkLst>
            <pc:docMk/>
            <pc:sldMk cId="3620966037" sldId="297"/>
            <ac:spMk id="26" creationId="{B30E692B-6FD0-2346-78BD-557F5683D135}"/>
          </ac:spMkLst>
        </pc:spChg>
        <pc:spChg chg="add del">
          <ac:chgData name="Oronzo Cecca" userId="fb177fb871841328" providerId="LiveId" clId="{96AD74AD-6FA7-4DA9-9690-2C581000740E}" dt="2024-09-06T20:42:31.538" v="2775" actId="478"/>
          <ac:spMkLst>
            <pc:docMk/>
            <pc:sldMk cId="3620966037" sldId="297"/>
            <ac:spMk id="30" creationId="{B7C61AEA-6D3C-1F37-B774-4707A91A38A6}"/>
          </ac:spMkLst>
        </pc:spChg>
        <pc:spChg chg="add del mod">
          <ac:chgData name="Oronzo Cecca" userId="fb177fb871841328" providerId="LiveId" clId="{96AD74AD-6FA7-4DA9-9690-2C581000740E}" dt="2024-09-06T20:44:32.088" v="2811" actId="478"/>
          <ac:spMkLst>
            <pc:docMk/>
            <pc:sldMk cId="3620966037" sldId="297"/>
            <ac:spMk id="31" creationId="{0C7B4304-0442-8EA1-8774-973C3960D3A7}"/>
          </ac:spMkLst>
        </pc:spChg>
        <pc:spChg chg="add mod">
          <ac:chgData name="Oronzo Cecca" userId="fb177fb871841328" providerId="LiveId" clId="{96AD74AD-6FA7-4DA9-9690-2C581000740E}" dt="2024-09-06T20:47:44.454" v="2922" actId="313"/>
          <ac:spMkLst>
            <pc:docMk/>
            <pc:sldMk cId="3620966037" sldId="297"/>
            <ac:spMk id="47" creationId="{408C15C4-2E47-5DF9-AE8F-AF29426DC6FF}"/>
          </ac:spMkLst>
        </pc:spChg>
        <pc:spChg chg="add mod">
          <ac:chgData name="Oronzo Cecca" userId="fb177fb871841328" providerId="LiveId" clId="{96AD74AD-6FA7-4DA9-9690-2C581000740E}" dt="2024-09-06T20:49:29.245" v="2929" actId="1076"/>
          <ac:spMkLst>
            <pc:docMk/>
            <pc:sldMk cId="3620966037" sldId="297"/>
            <ac:spMk id="48" creationId="{2961BF1D-2775-E203-0A0A-DE9AC3E66E9B}"/>
          </ac:spMkLst>
        </pc:spChg>
        <pc:cxnChg chg="add mod">
          <ac:chgData name="Oronzo Cecca" userId="fb177fb871841328" providerId="LiveId" clId="{96AD74AD-6FA7-4DA9-9690-2C581000740E}" dt="2024-09-06T20:40:28.980" v="2751" actId="14100"/>
          <ac:cxnSpMkLst>
            <pc:docMk/>
            <pc:sldMk cId="3620966037" sldId="297"/>
            <ac:cxnSpMk id="4" creationId="{8C731DD7-C946-6DD8-F698-9A8A6EC09218}"/>
          </ac:cxnSpMkLst>
        </pc:cxnChg>
        <pc:cxnChg chg="add mod">
          <ac:chgData name="Oronzo Cecca" userId="fb177fb871841328" providerId="LiveId" clId="{96AD74AD-6FA7-4DA9-9690-2C581000740E}" dt="2024-09-06T20:41:24.109" v="2763" actId="14100"/>
          <ac:cxnSpMkLst>
            <pc:docMk/>
            <pc:sldMk cId="3620966037" sldId="297"/>
            <ac:cxnSpMk id="7" creationId="{8FF5819E-2AFB-DF99-5FF9-204021EB4E32}"/>
          </ac:cxnSpMkLst>
        </pc:cxnChg>
        <pc:cxnChg chg="add del mod">
          <ac:chgData name="Oronzo Cecca" userId="fb177fb871841328" providerId="LiveId" clId="{96AD74AD-6FA7-4DA9-9690-2C581000740E}" dt="2024-09-06T20:38:19.277" v="2736" actId="478"/>
          <ac:cxnSpMkLst>
            <pc:docMk/>
            <pc:sldMk cId="3620966037" sldId="297"/>
            <ac:cxnSpMk id="12" creationId="{4470F4CF-2C00-4EA3-D7A6-408BF1D43D72}"/>
          </ac:cxnSpMkLst>
        </pc:cxnChg>
        <pc:cxnChg chg="add mod">
          <ac:chgData name="Oronzo Cecca" userId="fb177fb871841328" providerId="LiveId" clId="{96AD74AD-6FA7-4DA9-9690-2C581000740E}" dt="2024-09-06T20:40:47.603" v="2755" actId="14100"/>
          <ac:cxnSpMkLst>
            <pc:docMk/>
            <pc:sldMk cId="3620966037" sldId="297"/>
            <ac:cxnSpMk id="15" creationId="{B5AFDE4E-BC8C-FCC8-B94C-FFE0BB77580D}"/>
          </ac:cxnSpMkLst>
        </pc:cxnChg>
        <pc:cxnChg chg="add mod">
          <ac:chgData name="Oronzo Cecca" userId="fb177fb871841328" providerId="LiveId" clId="{96AD74AD-6FA7-4DA9-9690-2C581000740E}" dt="2024-09-06T20:39:20.824" v="2743" actId="14100"/>
          <ac:cxnSpMkLst>
            <pc:docMk/>
            <pc:sldMk cId="3620966037" sldId="297"/>
            <ac:cxnSpMk id="19" creationId="{236D124E-ED65-7590-B4E5-4A1F5E21E085}"/>
          </ac:cxnSpMkLst>
        </pc:cxnChg>
        <pc:cxnChg chg="add mod">
          <ac:chgData name="Oronzo Cecca" userId="fb177fb871841328" providerId="LiveId" clId="{96AD74AD-6FA7-4DA9-9690-2C581000740E}" dt="2024-09-06T20:45:45.899" v="2868" actId="14100"/>
          <ac:cxnSpMkLst>
            <pc:docMk/>
            <pc:sldMk cId="3620966037" sldId="297"/>
            <ac:cxnSpMk id="33" creationId="{A4D7173B-FA35-9787-1AB4-3F49733DEC7A}"/>
          </ac:cxnSpMkLst>
        </pc:cxnChg>
        <pc:cxnChg chg="add mod">
          <ac:chgData name="Oronzo Cecca" userId="fb177fb871841328" providerId="LiveId" clId="{96AD74AD-6FA7-4DA9-9690-2C581000740E}" dt="2024-09-06T20:46:39.044" v="2894" actId="1076"/>
          <ac:cxnSpMkLst>
            <pc:docMk/>
            <pc:sldMk cId="3620966037" sldId="297"/>
            <ac:cxnSpMk id="40" creationId="{214B8057-765C-E905-97B7-9D8636A46743}"/>
          </ac:cxnSpMkLst>
        </pc:cxnChg>
        <pc:cxnChg chg="add mod">
          <ac:chgData name="Oronzo Cecca" userId="fb177fb871841328" providerId="LiveId" clId="{96AD74AD-6FA7-4DA9-9690-2C581000740E}" dt="2024-09-06T20:47:21.608" v="2898" actId="14100"/>
          <ac:cxnSpMkLst>
            <pc:docMk/>
            <pc:sldMk cId="3620966037" sldId="297"/>
            <ac:cxnSpMk id="43" creationId="{413C956E-EBCB-6F24-FA75-75519DBE0FB3}"/>
          </ac:cxnSpMkLst>
        </pc:cxnChg>
        <pc:cxnChg chg="add mod">
          <ac:chgData name="Oronzo Cecca" userId="fb177fb871841328" providerId="LiveId" clId="{96AD74AD-6FA7-4DA9-9690-2C581000740E}" dt="2024-09-06T20:49:57.136" v="2932" actId="14100"/>
          <ac:cxnSpMkLst>
            <pc:docMk/>
            <pc:sldMk cId="3620966037" sldId="297"/>
            <ac:cxnSpMk id="50" creationId="{9970747B-14FB-A01D-85E5-E61A81203AE6}"/>
          </ac:cxnSpMkLst>
        </pc:cxnChg>
      </pc:sldChg>
      <pc:sldChg chg="addSp delSp modSp new mod modTransition">
        <pc:chgData name="Oronzo Cecca" userId="fb177fb871841328" providerId="LiveId" clId="{96AD74AD-6FA7-4DA9-9690-2C581000740E}" dt="2024-10-02T19:35:16.911" v="5466"/>
        <pc:sldMkLst>
          <pc:docMk/>
          <pc:sldMk cId="2511608953" sldId="298"/>
        </pc:sldMkLst>
        <pc:spChg chg="add mod">
          <ac:chgData name="Oronzo Cecca" userId="fb177fb871841328" providerId="LiveId" clId="{96AD74AD-6FA7-4DA9-9690-2C581000740E}" dt="2024-09-23T15:44:20.147" v="5057" actId="20577"/>
          <ac:spMkLst>
            <pc:docMk/>
            <pc:sldMk cId="2511608953" sldId="298"/>
            <ac:spMk id="2" creationId="{E6ECA38C-CA52-3A26-8CE4-6FE528B5DAC8}"/>
          </ac:spMkLst>
        </pc:spChg>
        <pc:spChg chg="add del mod">
          <ac:chgData name="Oronzo Cecca" userId="fb177fb871841328" providerId="LiveId" clId="{96AD74AD-6FA7-4DA9-9690-2C581000740E}" dt="2024-09-23T15:34:55.871" v="4696" actId="478"/>
          <ac:spMkLst>
            <pc:docMk/>
            <pc:sldMk cId="2511608953" sldId="298"/>
            <ac:spMk id="3" creationId="{3A73259C-12A2-1726-C899-43EE3172C07F}"/>
          </ac:spMkLst>
        </pc:spChg>
        <pc:spChg chg="add del mod">
          <ac:chgData name="Oronzo Cecca" userId="fb177fb871841328" providerId="LiveId" clId="{96AD74AD-6FA7-4DA9-9690-2C581000740E}" dt="2024-09-09T19:15:30.042" v="3363"/>
          <ac:spMkLst>
            <pc:docMk/>
            <pc:sldMk cId="2511608953" sldId="298"/>
            <ac:spMk id="4" creationId="{8FB3ED60-2D4E-AA26-CDCB-3DBF297BF9B4}"/>
          </ac:spMkLst>
        </pc:spChg>
        <pc:spChg chg="add del mod">
          <ac:chgData name="Oronzo Cecca" userId="fb177fb871841328" providerId="LiveId" clId="{96AD74AD-6FA7-4DA9-9690-2C581000740E}" dt="2024-09-23T15:26:56.002" v="4542"/>
          <ac:spMkLst>
            <pc:docMk/>
            <pc:sldMk cId="2511608953" sldId="298"/>
            <ac:spMk id="4" creationId="{98FBC4B1-8BD9-EA72-FD60-502100445942}"/>
          </ac:spMkLst>
        </pc:spChg>
        <pc:spChg chg="add mod">
          <ac:chgData name="Oronzo Cecca" userId="fb177fb871841328" providerId="LiveId" clId="{96AD74AD-6FA7-4DA9-9690-2C581000740E}" dt="2024-09-23T15:37:26.484" v="4749" actId="1076"/>
          <ac:spMkLst>
            <pc:docMk/>
            <pc:sldMk cId="2511608953" sldId="298"/>
            <ac:spMk id="5" creationId="{4CEBD0F1-02D5-3086-8935-63ABB3FB4192}"/>
          </ac:spMkLst>
        </pc:spChg>
        <pc:spChg chg="add del mod">
          <ac:chgData name="Oronzo Cecca" userId="fb177fb871841328" providerId="LiveId" clId="{96AD74AD-6FA7-4DA9-9690-2C581000740E}" dt="2024-09-23T15:30:53.487" v="4593"/>
          <ac:spMkLst>
            <pc:docMk/>
            <pc:sldMk cId="2511608953" sldId="298"/>
            <ac:spMk id="6" creationId="{E4A4F38B-68D8-9C46-1F6F-DD0C472B6611}"/>
          </ac:spMkLst>
        </pc:spChg>
        <pc:spChg chg="add mod">
          <ac:chgData name="Oronzo Cecca" userId="fb177fb871841328" providerId="LiveId" clId="{96AD74AD-6FA7-4DA9-9690-2C581000740E}" dt="2024-09-23T15:36:10.379" v="4738" actId="14100"/>
          <ac:spMkLst>
            <pc:docMk/>
            <pc:sldMk cId="2511608953" sldId="298"/>
            <ac:spMk id="7" creationId="{D231B96C-FAF4-EA66-A7EB-FBA3401374A8}"/>
          </ac:spMkLst>
        </pc:spChg>
        <pc:spChg chg="add del mod">
          <ac:chgData name="Oronzo Cecca" userId="fb177fb871841328" providerId="LiveId" clId="{96AD74AD-6FA7-4DA9-9690-2C581000740E}" dt="2024-09-23T15:30:53.487" v="4591" actId="478"/>
          <ac:spMkLst>
            <pc:docMk/>
            <pc:sldMk cId="2511608953" sldId="298"/>
            <ac:spMk id="8" creationId="{4151A866-D9D8-8083-59EE-FB16B8C55B2C}"/>
          </ac:spMkLst>
        </pc:spChg>
        <pc:spChg chg="add mod">
          <ac:chgData name="Oronzo Cecca" userId="fb177fb871841328" providerId="LiveId" clId="{96AD74AD-6FA7-4DA9-9690-2C581000740E}" dt="2024-09-23T15:46:31.552" v="5079" actId="1076"/>
          <ac:spMkLst>
            <pc:docMk/>
            <pc:sldMk cId="2511608953" sldId="298"/>
            <ac:spMk id="9" creationId="{D93480C8-A76A-5392-862F-DD4C6713EAD9}"/>
          </ac:spMkLst>
        </pc:spChg>
        <pc:spChg chg="add del mod">
          <ac:chgData name="Oronzo Cecca" userId="fb177fb871841328" providerId="LiveId" clId="{96AD74AD-6FA7-4DA9-9690-2C581000740E}" dt="2024-09-23T15:34:52.103" v="4695" actId="478"/>
          <ac:spMkLst>
            <pc:docMk/>
            <pc:sldMk cId="2511608953" sldId="298"/>
            <ac:spMk id="10" creationId="{526E9E59-36AB-E012-A260-C2CA028490EB}"/>
          </ac:spMkLst>
        </pc:spChg>
        <pc:spChg chg="add del mod">
          <ac:chgData name="Oronzo Cecca" userId="fb177fb871841328" providerId="LiveId" clId="{96AD74AD-6FA7-4DA9-9690-2C581000740E}" dt="2024-09-23T15:34:48.448" v="4692" actId="478"/>
          <ac:spMkLst>
            <pc:docMk/>
            <pc:sldMk cId="2511608953" sldId="298"/>
            <ac:spMk id="11" creationId="{24706B27-BA4F-E795-2405-2B68D78F170E}"/>
          </ac:spMkLst>
        </pc:spChg>
        <pc:spChg chg="add del mod">
          <ac:chgData name="Oronzo Cecca" userId="fb177fb871841328" providerId="LiveId" clId="{96AD74AD-6FA7-4DA9-9690-2C581000740E}" dt="2024-09-23T15:34:48.448" v="4694"/>
          <ac:spMkLst>
            <pc:docMk/>
            <pc:sldMk cId="2511608953" sldId="298"/>
            <ac:spMk id="12" creationId="{72240FB6-3EB8-03F8-AB4C-CE7E958BCB2E}"/>
          </ac:spMkLst>
        </pc:spChg>
        <pc:spChg chg="add mod">
          <ac:chgData name="Oronzo Cecca" userId="fb177fb871841328" providerId="LiveId" clId="{96AD74AD-6FA7-4DA9-9690-2C581000740E}" dt="2024-09-23T15:35:32.633" v="4734" actId="20577"/>
          <ac:spMkLst>
            <pc:docMk/>
            <pc:sldMk cId="2511608953" sldId="298"/>
            <ac:spMk id="13" creationId="{E6F59FB2-43DA-154D-4420-357CEA5EC288}"/>
          </ac:spMkLst>
        </pc:spChg>
        <pc:spChg chg="add mod">
          <ac:chgData name="Oronzo Cecca" userId="fb177fb871841328" providerId="LiveId" clId="{96AD74AD-6FA7-4DA9-9690-2C581000740E}" dt="2024-09-23T15:37:11.810" v="4747" actId="14100"/>
          <ac:spMkLst>
            <pc:docMk/>
            <pc:sldMk cId="2511608953" sldId="298"/>
            <ac:spMk id="14" creationId="{F42F6199-1CB8-9550-2EB4-AB4E4FF4A661}"/>
          </ac:spMkLst>
        </pc:spChg>
        <pc:spChg chg="add del">
          <ac:chgData name="Oronzo Cecca" userId="fb177fb871841328" providerId="LiveId" clId="{96AD74AD-6FA7-4DA9-9690-2C581000740E}" dt="2024-09-23T15:36:28.441" v="4740" actId="478"/>
          <ac:spMkLst>
            <pc:docMk/>
            <pc:sldMk cId="2511608953" sldId="298"/>
            <ac:spMk id="15" creationId="{4EFEA216-577D-36DE-2741-57D1BD294913}"/>
          </ac:spMkLst>
        </pc:spChg>
        <pc:spChg chg="add mod">
          <ac:chgData name="Oronzo Cecca" userId="fb177fb871841328" providerId="LiveId" clId="{96AD74AD-6FA7-4DA9-9690-2C581000740E}" dt="2024-09-23T15:37:29.616" v="4750" actId="1076"/>
          <ac:spMkLst>
            <pc:docMk/>
            <pc:sldMk cId="2511608953" sldId="298"/>
            <ac:spMk id="16" creationId="{6B8E1513-5337-5F51-23E1-DF0F5F187C4F}"/>
          </ac:spMkLst>
        </pc:spChg>
        <pc:spChg chg="add mod">
          <ac:chgData name="Oronzo Cecca" userId="fb177fb871841328" providerId="LiveId" clId="{96AD74AD-6FA7-4DA9-9690-2C581000740E}" dt="2024-09-23T15:46:22.198" v="5078" actId="14100"/>
          <ac:spMkLst>
            <pc:docMk/>
            <pc:sldMk cId="2511608953" sldId="298"/>
            <ac:spMk id="17" creationId="{1FCE777A-11C2-E612-DD55-E33E8DD179BF}"/>
          </ac:spMkLst>
        </pc:spChg>
        <pc:spChg chg="add mod">
          <ac:chgData name="Oronzo Cecca" userId="fb177fb871841328" providerId="LiveId" clId="{96AD74AD-6FA7-4DA9-9690-2C581000740E}" dt="2024-09-23T15:39:04.408" v="4755" actId="14100"/>
          <ac:spMkLst>
            <pc:docMk/>
            <pc:sldMk cId="2511608953" sldId="298"/>
            <ac:spMk id="18" creationId="{73ED412E-6A35-476C-268F-81B69C661E2B}"/>
          </ac:spMkLst>
        </pc:spChg>
        <pc:spChg chg="add mod">
          <ac:chgData name="Oronzo Cecca" userId="fb177fb871841328" providerId="LiveId" clId="{96AD74AD-6FA7-4DA9-9690-2C581000740E}" dt="2024-09-23T15:39:30.337" v="4787" actId="20577"/>
          <ac:spMkLst>
            <pc:docMk/>
            <pc:sldMk cId="2511608953" sldId="298"/>
            <ac:spMk id="19" creationId="{9930A4C7-8C57-761F-EBFC-AF98A8617967}"/>
          </ac:spMkLst>
        </pc:spChg>
        <pc:spChg chg="add mod">
          <ac:chgData name="Oronzo Cecca" userId="fb177fb871841328" providerId="LiveId" clId="{96AD74AD-6FA7-4DA9-9690-2C581000740E}" dt="2024-09-23T15:40:11.276" v="4913" actId="20577"/>
          <ac:spMkLst>
            <pc:docMk/>
            <pc:sldMk cId="2511608953" sldId="298"/>
            <ac:spMk id="20" creationId="{2F010BF0-6B21-7DC1-B94E-91809DB6AC0C}"/>
          </ac:spMkLst>
        </pc:spChg>
        <pc:spChg chg="add mod">
          <ac:chgData name="Oronzo Cecca" userId="fb177fb871841328" providerId="LiveId" clId="{96AD74AD-6FA7-4DA9-9690-2C581000740E}" dt="2024-09-23T15:42:00.844" v="4970" actId="255"/>
          <ac:spMkLst>
            <pc:docMk/>
            <pc:sldMk cId="2511608953" sldId="298"/>
            <ac:spMk id="21" creationId="{162D73C9-1331-DB56-377F-EC41239D0E7D}"/>
          </ac:spMkLst>
        </pc:spChg>
        <pc:spChg chg="add mod">
          <ac:chgData name="Oronzo Cecca" userId="fb177fb871841328" providerId="LiveId" clId="{96AD74AD-6FA7-4DA9-9690-2C581000740E}" dt="2024-09-23T15:43:11.760" v="5026" actId="20577"/>
          <ac:spMkLst>
            <pc:docMk/>
            <pc:sldMk cId="2511608953" sldId="298"/>
            <ac:spMk id="22" creationId="{423012C9-B7A1-E585-5974-EBFEE67B60C8}"/>
          </ac:spMkLst>
        </pc:spChg>
        <pc:spChg chg="add del mod">
          <ac:chgData name="Oronzo Cecca" userId="fb177fb871841328" providerId="LiveId" clId="{96AD74AD-6FA7-4DA9-9690-2C581000740E}" dt="2024-09-23T15:43:45.721" v="5031"/>
          <ac:spMkLst>
            <pc:docMk/>
            <pc:sldMk cId="2511608953" sldId="298"/>
            <ac:spMk id="23" creationId="{4E4C12F6-28BC-E67C-2406-62AE1B5B62BC}"/>
          </ac:spMkLst>
        </pc:spChg>
        <pc:spChg chg="add mod">
          <ac:chgData name="Oronzo Cecca" userId="fb177fb871841328" providerId="LiveId" clId="{96AD74AD-6FA7-4DA9-9690-2C581000740E}" dt="2024-09-23T15:45:47.860" v="5075" actId="14100"/>
          <ac:spMkLst>
            <pc:docMk/>
            <pc:sldMk cId="2511608953" sldId="298"/>
            <ac:spMk id="24" creationId="{D529342D-5EE0-D20D-F948-38DBC15185EF}"/>
          </ac:spMkLst>
        </pc:spChg>
      </pc:sldChg>
      <pc:sldChg chg="addSp delSp modSp new mod modTransition">
        <pc:chgData name="Oronzo Cecca" userId="fb177fb871841328" providerId="LiveId" clId="{96AD74AD-6FA7-4DA9-9690-2C581000740E}" dt="2024-10-02T19:35:19.901" v="5467"/>
        <pc:sldMkLst>
          <pc:docMk/>
          <pc:sldMk cId="34994453" sldId="299"/>
        </pc:sldMkLst>
        <pc:spChg chg="add del mod">
          <ac:chgData name="Oronzo Cecca" userId="fb177fb871841328" providerId="LiveId" clId="{96AD74AD-6FA7-4DA9-9690-2C581000740E}" dt="2024-09-09T19:23:39.655" v="3768" actId="478"/>
          <ac:spMkLst>
            <pc:docMk/>
            <pc:sldMk cId="34994453" sldId="299"/>
            <ac:spMk id="4" creationId="{A4AE1A0E-B99E-9C7E-6891-455F715D2BF8}"/>
          </ac:spMkLst>
        </pc:spChg>
        <pc:spChg chg="add del mod">
          <ac:chgData name="Oronzo Cecca" userId="fb177fb871841328" providerId="LiveId" clId="{96AD74AD-6FA7-4DA9-9690-2C581000740E}" dt="2024-09-09T19:27:04.674" v="3780" actId="478"/>
          <ac:spMkLst>
            <pc:docMk/>
            <pc:sldMk cId="34994453" sldId="299"/>
            <ac:spMk id="7" creationId="{F28214B0-3266-5D19-94E3-35B28FA09FA4}"/>
          </ac:spMkLst>
        </pc:spChg>
        <pc:spChg chg="add del mod">
          <ac:chgData name="Oronzo Cecca" userId="fb177fb871841328" providerId="LiveId" clId="{96AD74AD-6FA7-4DA9-9690-2C581000740E}" dt="2024-09-09T19:27:01.998" v="3779" actId="478"/>
          <ac:spMkLst>
            <pc:docMk/>
            <pc:sldMk cId="34994453" sldId="299"/>
            <ac:spMk id="8" creationId="{61F74C7E-975E-010B-A138-2EDDC35B93A7}"/>
          </ac:spMkLst>
        </pc:spChg>
        <pc:spChg chg="add del mod">
          <ac:chgData name="Oronzo Cecca" userId="fb177fb871841328" providerId="LiveId" clId="{96AD74AD-6FA7-4DA9-9690-2C581000740E}" dt="2024-09-09T19:45:11.947" v="3877"/>
          <ac:spMkLst>
            <pc:docMk/>
            <pc:sldMk cId="34994453" sldId="299"/>
            <ac:spMk id="15" creationId="{E4E42419-D0B3-EF8A-D1DE-AD751A2069C7}"/>
          </ac:spMkLst>
        </pc:spChg>
        <pc:spChg chg="add mod">
          <ac:chgData name="Oronzo Cecca" userId="fb177fb871841328" providerId="LiveId" clId="{96AD74AD-6FA7-4DA9-9690-2C581000740E}" dt="2024-09-09T19:57:37.721" v="3986" actId="14100"/>
          <ac:spMkLst>
            <pc:docMk/>
            <pc:sldMk cId="34994453" sldId="299"/>
            <ac:spMk id="24" creationId="{DFC347BE-FDF7-A086-ABA9-B09ED9436828}"/>
          </ac:spMkLst>
        </pc:spChg>
        <pc:spChg chg="add mod">
          <ac:chgData name="Oronzo Cecca" userId="fb177fb871841328" providerId="LiveId" clId="{96AD74AD-6FA7-4DA9-9690-2C581000740E}" dt="2024-09-09T19:58:01.064" v="3990" actId="14100"/>
          <ac:spMkLst>
            <pc:docMk/>
            <pc:sldMk cId="34994453" sldId="299"/>
            <ac:spMk id="25" creationId="{7404FB63-D764-0364-DBBE-0AD6E9303902}"/>
          </ac:spMkLst>
        </pc:spChg>
        <pc:spChg chg="add del mod">
          <ac:chgData name="Oronzo Cecca" userId="fb177fb871841328" providerId="LiveId" clId="{96AD74AD-6FA7-4DA9-9690-2C581000740E}" dt="2024-09-09T19:58:53.496" v="3998"/>
          <ac:spMkLst>
            <pc:docMk/>
            <pc:sldMk cId="34994453" sldId="299"/>
            <ac:spMk id="26" creationId="{1406E94F-F31E-9BB0-B55A-250A2F24C993}"/>
          </ac:spMkLst>
        </pc:spChg>
        <pc:spChg chg="add del mod">
          <ac:chgData name="Oronzo Cecca" userId="fb177fb871841328" providerId="LiveId" clId="{96AD74AD-6FA7-4DA9-9690-2C581000740E}" dt="2024-09-09T19:58:53.496" v="4000"/>
          <ac:spMkLst>
            <pc:docMk/>
            <pc:sldMk cId="34994453" sldId="299"/>
            <ac:spMk id="27" creationId="{442E653C-D3F2-BD8C-06DD-8938AEA2AE88}"/>
          </ac:spMkLst>
        </pc:spChg>
        <pc:picChg chg="add del mod">
          <ac:chgData name="Oronzo Cecca" userId="fb177fb871841328" providerId="LiveId" clId="{96AD74AD-6FA7-4DA9-9690-2C581000740E}" dt="2024-09-09T19:23:39.655" v="3768" actId="478"/>
          <ac:picMkLst>
            <pc:docMk/>
            <pc:sldMk cId="34994453" sldId="299"/>
            <ac:picMk id="3" creationId="{D5BC80BF-378C-3684-9769-9448CFDB4A45}"/>
          </ac:picMkLst>
        </pc:picChg>
        <pc:picChg chg="add del mod">
          <ac:chgData name="Oronzo Cecca" userId="fb177fb871841328" providerId="LiveId" clId="{96AD74AD-6FA7-4DA9-9690-2C581000740E}" dt="2024-09-09T19:43:39.655" v="3798" actId="478"/>
          <ac:picMkLst>
            <pc:docMk/>
            <pc:sldMk cId="34994453" sldId="299"/>
            <ac:picMk id="6" creationId="{83B05DBA-0722-73A6-0DCD-102B37B46FCD}"/>
          </ac:picMkLst>
        </pc:picChg>
        <pc:picChg chg="add del mod">
          <ac:chgData name="Oronzo Cecca" userId="fb177fb871841328" providerId="LiveId" clId="{96AD74AD-6FA7-4DA9-9690-2C581000740E}" dt="2024-09-09T19:34:24.468" v="3784" actId="478"/>
          <ac:picMkLst>
            <pc:docMk/>
            <pc:sldMk cId="34994453" sldId="299"/>
            <ac:picMk id="10" creationId="{A7FEF9CC-3A18-091E-D7AE-3FD4D7FF3622}"/>
          </ac:picMkLst>
        </pc:picChg>
        <pc:picChg chg="add del mod">
          <ac:chgData name="Oronzo Cecca" userId="fb177fb871841328" providerId="LiveId" clId="{96AD74AD-6FA7-4DA9-9690-2C581000740E}" dt="2024-09-09T19:43:38.589" v="3797" actId="478"/>
          <ac:picMkLst>
            <pc:docMk/>
            <pc:sldMk cId="34994453" sldId="299"/>
            <ac:picMk id="12" creationId="{10B4F3F2-9F73-1DC5-85E0-62D688E8B340}"/>
          </ac:picMkLst>
        </pc:picChg>
        <pc:picChg chg="add del mod">
          <ac:chgData name="Oronzo Cecca" userId="fb177fb871841328" providerId="LiveId" clId="{96AD74AD-6FA7-4DA9-9690-2C581000740E}" dt="2024-09-09T19:45:11.947" v="3875" actId="478"/>
          <ac:picMkLst>
            <pc:docMk/>
            <pc:sldMk cId="34994453" sldId="299"/>
            <ac:picMk id="14" creationId="{FE6B3E2D-48EB-20E5-4B12-F92A8799FA70}"/>
          </ac:picMkLst>
        </pc:picChg>
        <pc:picChg chg="add del mod">
          <ac:chgData name="Oronzo Cecca" userId="fb177fb871841328" providerId="LiveId" clId="{96AD74AD-6FA7-4DA9-9690-2C581000740E}" dt="2024-09-09T19:51:21.968" v="3901" actId="478"/>
          <ac:picMkLst>
            <pc:docMk/>
            <pc:sldMk cId="34994453" sldId="299"/>
            <ac:picMk id="17" creationId="{42E64B34-24E8-56E6-0745-A0D02961E2C5}"/>
          </ac:picMkLst>
        </pc:picChg>
        <pc:picChg chg="add del mod">
          <ac:chgData name="Oronzo Cecca" userId="fb177fb871841328" providerId="LiveId" clId="{96AD74AD-6FA7-4DA9-9690-2C581000740E}" dt="2024-09-09T19:51:20.085" v="3900" actId="478"/>
          <ac:picMkLst>
            <pc:docMk/>
            <pc:sldMk cId="34994453" sldId="299"/>
            <ac:picMk id="19" creationId="{D223B68E-7C01-4BD6-96EE-20AFB117F2C4}"/>
          </ac:picMkLst>
        </pc:picChg>
        <pc:picChg chg="add mod">
          <ac:chgData name="Oronzo Cecca" userId="fb177fb871841328" providerId="LiveId" clId="{96AD74AD-6FA7-4DA9-9690-2C581000740E}" dt="2024-09-09T19:51:51.993" v="3906" actId="14100"/>
          <ac:picMkLst>
            <pc:docMk/>
            <pc:sldMk cId="34994453" sldId="299"/>
            <ac:picMk id="21" creationId="{B1C701C4-B76D-D15A-6DD2-AFD5160BA07C}"/>
          </ac:picMkLst>
        </pc:picChg>
        <pc:picChg chg="add mod">
          <ac:chgData name="Oronzo Cecca" userId="fb177fb871841328" providerId="LiveId" clId="{96AD74AD-6FA7-4DA9-9690-2C581000740E}" dt="2024-09-09T19:57:50.999" v="3988" actId="1076"/>
          <ac:picMkLst>
            <pc:docMk/>
            <pc:sldMk cId="34994453" sldId="299"/>
            <ac:picMk id="23" creationId="{A6A64CAE-9819-65D7-848A-725C3BA04C82}"/>
          </ac:picMkLst>
        </pc:picChg>
      </pc:sldChg>
      <pc:sldChg chg="addSp modSp new mod ord modTransition">
        <pc:chgData name="Oronzo Cecca" userId="fb177fb871841328" providerId="LiveId" clId="{96AD74AD-6FA7-4DA9-9690-2C581000740E}" dt="2024-10-02T19:35:30.618" v="5471"/>
        <pc:sldMkLst>
          <pc:docMk/>
          <pc:sldMk cId="166031310" sldId="300"/>
        </pc:sldMkLst>
        <pc:spChg chg="add mod">
          <ac:chgData name="Oronzo Cecca" userId="fb177fb871841328" providerId="LiveId" clId="{96AD74AD-6FA7-4DA9-9690-2C581000740E}" dt="2024-09-09T20:00:25.607" v="4014" actId="255"/>
          <ac:spMkLst>
            <pc:docMk/>
            <pc:sldMk cId="166031310" sldId="300"/>
            <ac:spMk id="2" creationId="{0A88DA66-5907-E78E-7693-CB587827BA17}"/>
          </ac:spMkLst>
        </pc:spChg>
        <pc:spChg chg="add mod">
          <ac:chgData name="Oronzo Cecca" userId="fb177fb871841328" providerId="LiveId" clId="{96AD74AD-6FA7-4DA9-9690-2C581000740E}" dt="2024-09-17T18:14:38.082" v="4390" actId="20577"/>
          <ac:spMkLst>
            <pc:docMk/>
            <pc:sldMk cId="166031310" sldId="300"/>
            <ac:spMk id="3" creationId="{FA4C8784-4CB7-0A55-2249-A26388C21D15}"/>
          </ac:spMkLst>
        </pc:spChg>
      </pc:sldChg>
      <pc:sldChg chg="addSp delSp modSp new del mod">
        <pc:chgData name="Oronzo Cecca" userId="fb177fb871841328" providerId="LiveId" clId="{96AD74AD-6FA7-4DA9-9690-2C581000740E}" dt="2024-09-15T18:36:41.892" v="4315" actId="47"/>
        <pc:sldMkLst>
          <pc:docMk/>
          <pc:sldMk cId="3577667824" sldId="301"/>
        </pc:sldMkLst>
        <pc:picChg chg="add mod">
          <ac:chgData name="Oronzo Cecca" userId="fb177fb871841328" providerId="LiveId" clId="{96AD74AD-6FA7-4DA9-9690-2C581000740E}" dt="2024-09-09T20:27:28.065" v="4289" actId="14100"/>
          <ac:picMkLst>
            <pc:docMk/>
            <pc:sldMk cId="3577667824" sldId="301"/>
            <ac:picMk id="3" creationId="{96D2AF55-0033-FF4E-1D53-284729339B52}"/>
          </ac:picMkLst>
        </pc:picChg>
        <pc:picChg chg="add del mod">
          <ac:chgData name="Oronzo Cecca" userId="fb177fb871841328" providerId="LiveId" clId="{96AD74AD-6FA7-4DA9-9690-2C581000740E}" dt="2024-09-09T20:15:29.910" v="4271" actId="21"/>
          <ac:picMkLst>
            <pc:docMk/>
            <pc:sldMk cId="3577667824" sldId="301"/>
            <ac:picMk id="3" creationId="{98C0A7E2-E10E-7674-3643-71E667F9515C}"/>
          </ac:picMkLst>
        </pc:picChg>
        <pc:picChg chg="add del mod modCrop">
          <ac:chgData name="Oronzo Cecca" userId="fb177fb871841328" providerId="LiveId" clId="{96AD74AD-6FA7-4DA9-9690-2C581000740E}" dt="2024-09-09T20:17:07.761" v="4283" actId="478"/>
          <ac:picMkLst>
            <pc:docMk/>
            <pc:sldMk cId="3577667824" sldId="301"/>
            <ac:picMk id="5" creationId="{8E0678D2-4C6E-5C9F-C880-1197DC6B5E54}"/>
          </ac:picMkLst>
        </pc:picChg>
      </pc:sldChg>
      <pc:sldChg chg="addSp delSp modSp new mod modTransition">
        <pc:chgData name="Oronzo Cecca" userId="fb177fb871841328" providerId="LiveId" clId="{96AD74AD-6FA7-4DA9-9690-2C581000740E}" dt="2024-10-02T19:35:25.898" v="5469"/>
        <pc:sldMkLst>
          <pc:docMk/>
          <pc:sldMk cId="791863168" sldId="302"/>
        </pc:sldMkLst>
        <pc:picChg chg="add del mod">
          <ac:chgData name="Oronzo Cecca" userId="fb177fb871841328" providerId="LiveId" clId="{96AD74AD-6FA7-4DA9-9690-2C581000740E}" dt="2024-09-15T18:33:54.841" v="4306" actId="21"/>
          <ac:picMkLst>
            <pc:docMk/>
            <pc:sldMk cId="791863168" sldId="302"/>
            <ac:picMk id="3" creationId="{EFA62047-5D2F-420C-5522-D1A5615DB39B}"/>
          </ac:picMkLst>
        </pc:picChg>
        <pc:picChg chg="add mod modCrop">
          <ac:chgData name="Oronzo Cecca" userId="fb177fb871841328" providerId="LiveId" clId="{96AD74AD-6FA7-4DA9-9690-2C581000740E}" dt="2024-09-15T18:36:51.328" v="4317" actId="1076"/>
          <ac:picMkLst>
            <pc:docMk/>
            <pc:sldMk cId="791863168" sldId="302"/>
            <ac:picMk id="5" creationId="{E47EA882-C0D3-F9B0-B3DB-952437DDBB10}"/>
          </ac:picMkLst>
        </pc:picChg>
      </pc:sldChg>
      <pc:sldChg chg="addSp delSp modSp new mod modTransition">
        <pc:chgData name="Oronzo Cecca" userId="fb177fb871841328" providerId="LiveId" clId="{96AD74AD-6FA7-4DA9-9690-2C581000740E}" dt="2024-10-02T19:35:28.139" v="5470"/>
        <pc:sldMkLst>
          <pc:docMk/>
          <pc:sldMk cId="1575563557" sldId="303"/>
        </pc:sldMkLst>
        <pc:spChg chg="add mod">
          <ac:chgData name="Oronzo Cecca" userId="fb177fb871841328" providerId="LiveId" clId="{96AD74AD-6FA7-4DA9-9690-2C581000740E}" dt="2024-09-23T15:50:45.066" v="5103" actId="1076"/>
          <ac:spMkLst>
            <pc:docMk/>
            <pc:sldMk cId="1575563557" sldId="303"/>
            <ac:spMk id="4" creationId="{7541D713-E4BA-5F23-8810-E353C943B76B}"/>
          </ac:spMkLst>
        </pc:spChg>
        <pc:spChg chg="add del mod">
          <ac:chgData name="Oronzo Cecca" userId="fb177fb871841328" providerId="LiveId" clId="{96AD74AD-6FA7-4DA9-9690-2C581000740E}" dt="2024-09-23T15:50:47.634" v="5104" actId="478"/>
          <ac:spMkLst>
            <pc:docMk/>
            <pc:sldMk cId="1575563557" sldId="303"/>
            <ac:spMk id="5" creationId="{4D094C68-0E72-7D5D-CE20-2449799E4660}"/>
          </ac:spMkLst>
        </pc:spChg>
        <pc:spChg chg="add mod">
          <ac:chgData name="Oronzo Cecca" userId="fb177fb871841328" providerId="LiveId" clId="{96AD74AD-6FA7-4DA9-9690-2C581000740E}" dt="2024-09-23T15:53:31.358" v="5151" actId="1076"/>
          <ac:spMkLst>
            <pc:docMk/>
            <pc:sldMk cId="1575563557" sldId="303"/>
            <ac:spMk id="6" creationId="{873CD98F-BC59-22EF-89FD-EFD9C217109B}"/>
          </ac:spMkLst>
        </pc:spChg>
        <pc:spChg chg="add del mod">
          <ac:chgData name="Oronzo Cecca" userId="fb177fb871841328" providerId="LiveId" clId="{96AD74AD-6FA7-4DA9-9690-2C581000740E}" dt="2024-09-23T15:51:46.128" v="5116"/>
          <ac:spMkLst>
            <pc:docMk/>
            <pc:sldMk cId="1575563557" sldId="303"/>
            <ac:spMk id="16" creationId="{F1E816D5-7279-5BD6-14B4-C2502F3FF294}"/>
          </ac:spMkLst>
        </pc:spChg>
        <pc:spChg chg="add mod">
          <ac:chgData name="Oronzo Cecca" userId="fb177fb871841328" providerId="LiveId" clId="{96AD74AD-6FA7-4DA9-9690-2C581000740E}" dt="2024-09-23T15:53:22.373" v="5149" actId="20577"/>
          <ac:spMkLst>
            <pc:docMk/>
            <pc:sldMk cId="1575563557" sldId="303"/>
            <ac:spMk id="17" creationId="{DB8DF52C-D618-86A3-4EC3-286AE460B5C9}"/>
          </ac:spMkLst>
        </pc:spChg>
        <pc:grpChg chg="del mod">
          <ac:chgData name="Oronzo Cecca" userId="fb177fb871841328" providerId="LiveId" clId="{96AD74AD-6FA7-4DA9-9690-2C581000740E}" dt="2024-09-23T15:51:18.362" v="5111"/>
          <ac:grpSpMkLst>
            <pc:docMk/>
            <pc:sldMk cId="1575563557" sldId="303"/>
            <ac:grpSpMk id="10" creationId="{BEF14A73-F091-31CF-FAEF-8983D933500D}"/>
          </ac:grpSpMkLst>
        </pc:grpChg>
        <pc:grpChg chg="del mod">
          <ac:chgData name="Oronzo Cecca" userId="fb177fb871841328" providerId="LiveId" clId="{96AD74AD-6FA7-4DA9-9690-2C581000740E}" dt="2024-09-23T15:51:33.862" v="5113"/>
          <ac:grpSpMkLst>
            <pc:docMk/>
            <pc:sldMk cId="1575563557" sldId="303"/>
            <ac:grpSpMk id="13" creationId="{BAB41BBE-4BB4-AA23-3900-687699894024}"/>
          </ac:grpSpMkLst>
        </pc:grpChg>
        <pc:grpChg chg="del mod">
          <ac:chgData name="Oronzo Cecca" userId="fb177fb871841328" providerId="LiveId" clId="{96AD74AD-6FA7-4DA9-9690-2C581000740E}" dt="2024-09-23T15:51:49.278" v="5117" actId="478"/>
          <ac:grpSpMkLst>
            <pc:docMk/>
            <pc:sldMk cId="1575563557" sldId="303"/>
            <ac:grpSpMk id="15" creationId="{D4764966-03B1-4421-94B3-396EB20275A3}"/>
          </ac:grpSpMkLst>
        </pc:grpChg>
        <pc:picChg chg="add mod">
          <ac:chgData name="Oronzo Cecca" userId="fb177fb871841328" providerId="LiveId" clId="{96AD74AD-6FA7-4DA9-9690-2C581000740E}" dt="2024-09-23T15:53:26.559" v="5150" actId="1076"/>
          <ac:picMkLst>
            <pc:docMk/>
            <pc:sldMk cId="1575563557" sldId="303"/>
            <ac:picMk id="3" creationId="{5904EED0-54D7-C921-A8E8-7EB14225B739}"/>
          </ac:picMkLst>
        </pc:picChg>
        <pc:inkChg chg="add mod">
          <ac:chgData name="Oronzo Cecca" userId="fb177fb871841328" providerId="LiveId" clId="{96AD74AD-6FA7-4DA9-9690-2C581000740E}" dt="2024-09-23T15:51:33.862" v="5113"/>
          <ac:inkMkLst>
            <pc:docMk/>
            <pc:sldMk cId="1575563557" sldId="303"/>
            <ac:inkMk id="7" creationId="{F62D2AF0-549C-4921-8416-5D7A09220779}"/>
          </ac:inkMkLst>
        </pc:inkChg>
        <pc:inkChg chg="add mod">
          <ac:chgData name="Oronzo Cecca" userId="fb177fb871841328" providerId="LiveId" clId="{96AD74AD-6FA7-4DA9-9690-2C581000740E}" dt="2024-09-23T15:51:33.862" v="5113"/>
          <ac:inkMkLst>
            <pc:docMk/>
            <pc:sldMk cId="1575563557" sldId="303"/>
            <ac:inkMk id="8" creationId="{18198149-E5F9-6681-1AC9-1535470F527A}"/>
          </ac:inkMkLst>
        </pc:inkChg>
        <pc:inkChg chg="add mod">
          <ac:chgData name="Oronzo Cecca" userId="fb177fb871841328" providerId="LiveId" clId="{96AD74AD-6FA7-4DA9-9690-2C581000740E}" dt="2024-09-23T15:51:33.862" v="5113"/>
          <ac:inkMkLst>
            <pc:docMk/>
            <pc:sldMk cId="1575563557" sldId="303"/>
            <ac:inkMk id="9" creationId="{EE5234C8-63F0-0D8F-75AF-7A7918075CEA}"/>
          </ac:inkMkLst>
        </pc:inkChg>
        <pc:inkChg chg="add mod">
          <ac:chgData name="Oronzo Cecca" userId="fb177fb871841328" providerId="LiveId" clId="{96AD74AD-6FA7-4DA9-9690-2C581000740E}" dt="2024-09-23T15:51:33.862" v="5113"/>
          <ac:inkMkLst>
            <pc:docMk/>
            <pc:sldMk cId="1575563557" sldId="303"/>
            <ac:inkMk id="11" creationId="{79EA18FB-2D35-6CBF-95F8-C6CF1C36D95A}"/>
          </ac:inkMkLst>
        </pc:inkChg>
        <pc:inkChg chg="add mod">
          <ac:chgData name="Oronzo Cecca" userId="fb177fb871841328" providerId="LiveId" clId="{96AD74AD-6FA7-4DA9-9690-2C581000740E}" dt="2024-09-23T15:51:33.862" v="5113"/>
          <ac:inkMkLst>
            <pc:docMk/>
            <pc:sldMk cId="1575563557" sldId="303"/>
            <ac:inkMk id="12" creationId="{D1DD836B-04EA-6860-9899-4699EBF7523F}"/>
          </ac:inkMkLst>
        </pc:inkChg>
        <pc:inkChg chg="add mod">
          <ac:chgData name="Oronzo Cecca" userId="fb177fb871841328" providerId="LiveId" clId="{96AD74AD-6FA7-4DA9-9690-2C581000740E}" dt="2024-09-23T15:51:33.862" v="5113"/>
          <ac:inkMkLst>
            <pc:docMk/>
            <pc:sldMk cId="1575563557" sldId="303"/>
            <ac:inkMk id="14" creationId="{7F01E39B-D894-126E-8A79-7B9A1AB375F3}"/>
          </ac:inkMkLst>
        </pc:inkChg>
      </pc:sldChg>
      <pc:sldChg chg="addSp delSp modSp new del mod">
        <pc:chgData name="Oronzo Cecca" userId="fb177fb871841328" providerId="LiveId" clId="{96AD74AD-6FA7-4DA9-9690-2C581000740E}" dt="2024-09-23T15:46:48.340" v="5080" actId="47"/>
        <pc:sldMkLst>
          <pc:docMk/>
          <pc:sldMk cId="1991108941" sldId="303"/>
        </pc:sldMkLst>
        <pc:spChg chg="add del mod">
          <ac:chgData name="Oronzo Cecca" userId="fb177fb871841328" providerId="LiveId" clId="{96AD74AD-6FA7-4DA9-9690-2C581000740E}" dt="2024-09-22T18:36:22.037" v="4396" actId="478"/>
          <ac:spMkLst>
            <pc:docMk/>
            <pc:sldMk cId="1991108941" sldId="303"/>
            <ac:spMk id="2" creationId="{EC1FF2C3-0DCD-B2DC-18A5-3F85DE83B65F}"/>
          </ac:spMkLst>
        </pc:spChg>
        <pc:picChg chg="add del mod">
          <ac:chgData name="Oronzo Cecca" userId="fb177fb871841328" providerId="LiveId" clId="{96AD74AD-6FA7-4DA9-9690-2C581000740E}" dt="2024-09-22T18:38:16.995" v="4404" actId="478"/>
          <ac:picMkLst>
            <pc:docMk/>
            <pc:sldMk cId="1991108941" sldId="303"/>
            <ac:picMk id="4" creationId="{2379DD46-C630-54E7-6C34-6139B35EE943}"/>
          </ac:picMkLst>
        </pc:picChg>
      </pc:sldChg>
      <pc:sldChg chg="addSp delSp modSp new mod modTransition">
        <pc:chgData name="Oronzo Cecca" userId="fb177fb871841328" providerId="LiveId" clId="{96AD74AD-6FA7-4DA9-9690-2C581000740E}" dt="2024-10-02T19:35:23.931" v="5468"/>
        <pc:sldMkLst>
          <pc:docMk/>
          <pc:sldMk cId="3104623425" sldId="304"/>
        </pc:sldMkLst>
        <pc:spChg chg="add del mod">
          <ac:chgData name="Oronzo Cecca" userId="fb177fb871841328" providerId="LiveId" clId="{96AD74AD-6FA7-4DA9-9690-2C581000740E}" dt="2024-10-02T19:22:26.998" v="5427" actId="478"/>
          <ac:spMkLst>
            <pc:docMk/>
            <pc:sldMk cId="3104623425" sldId="304"/>
            <ac:spMk id="10" creationId="{D58E5EEA-7898-E3C1-EEC2-E9B2120C8366}"/>
          </ac:spMkLst>
        </pc:spChg>
        <pc:spChg chg="add del mod">
          <ac:chgData name="Oronzo Cecca" userId="fb177fb871841328" providerId="LiveId" clId="{96AD74AD-6FA7-4DA9-9690-2C581000740E}" dt="2024-10-02T19:23:16.231" v="5433" actId="478"/>
          <ac:spMkLst>
            <pc:docMk/>
            <pc:sldMk cId="3104623425" sldId="304"/>
            <ac:spMk id="13" creationId="{53FF3053-B02F-DC4F-605A-1921D607F5BB}"/>
          </ac:spMkLst>
        </pc:spChg>
        <pc:spChg chg="add mod">
          <ac:chgData name="Oronzo Cecca" userId="fb177fb871841328" providerId="LiveId" clId="{96AD74AD-6FA7-4DA9-9690-2C581000740E}" dt="2024-10-02T19:27:40.618" v="5455" actId="14100"/>
          <ac:spMkLst>
            <pc:docMk/>
            <pc:sldMk cId="3104623425" sldId="304"/>
            <ac:spMk id="16" creationId="{2D2B7A18-2841-84AC-BB44-BAC39E40FF33}"/>
          </ac:spMkLst>
        </pc:spChg>
        <pc:picChg chg="add mod">
          <ac:chgData name="Oronzo Cecca" userId="fb177fb871841328" providerId="LiveId" clId="{96AD74AD-6FA7-4DA9-9690-2C581000740E}" dt="2024-10-02T19:21:08.087" v="5417" actId="1076"/>
          <ac:picMkLst>
            <pc:docMk/>
            <pc:sldMk cId="3104623425" sldId="304"/>
            <ac:picMk id="3" creationId="{F549183F-6DD9-47DC-9333-8F96C2FBE664}"/>
          </ac:picMkLst>
        </pc:picChg>
        <pc:picChg chg="add mod">
          <ac:chgData name="Oronzo Cecca" userId="fb177fb871841328" providerId="LiveId" clId="{96AD74AD-6FA7-4DA9-9690-2C581000740E}" dt="2024-10-02T19:21:44.707" v="5421" actId="1076"/>
          <ac:picMkLst>
            <pc:docMk/>
            <pc:sldMk cId="3104623425" sldId="304"/>
            <ac:picMk id="5" creationId="{2656F6B1-9513-B53E-2BDA-8CC0E6D0E526}"/>
          </ac:picMkLst>
        </pc:picChg>
        <pc:picChg chg="add del mod">
          <ac:chgData name="Oronzo Cecca" userId="fb177fb871841328" providerId="LiveId" clId="{96AD74AD-6FA7-4DA9-9690-2C581000740E}" dt="2024-10-02T19:22:26.998" v="5427" actId="478"/>
          <ac:picMkLst>
            <pc:docMk/>
            <pc:sldMk cId="3104623425" sldId="304"/>
            <ac:picMk id="7" creationId="{642D82F5-9152-E347-9EE1-A27280623976}"/>
          </ac:picMkLst>
        </pc:picChg>
        <pc:picChg chg="add del mod">
          <ac:chgData name="Oronzo Cecca" userId="fb177fb871841328" providerId="LiveId" clId="{96AD74AD-6FA7-4DA9-9690-2C581000740E}" dt="2024-10-02T19:22:26.998" v="5427" actId="478"/>
          <ac:picMkLst>
            <pc:docMk/>
            <pc:sldMk cId="3104623425" sldId="304"/>
            <ac:picMk id="9" creationId="{C30D8D6D-3313-242E-8C8F-A68CCB6BA968}"/>
          </ac:picMkLst>
        </pc:picChg>
        <pc:picChg chg="add del mod">
          <ac:chgData name="Oronzo Cecca" userId="fb177fb871841328" providerId="LiveId" clId="{96AD74AD-6FA7-4DA9-9690-2C581000740E}" dt="2024-10-02T19:23:16.231" v="5433" actId="478"/>
          <ac:picMkLst>
            <pc:docMk/>
            <pc:sldMk cId="3104623425" sldId="304"/>
            <ac:picMk id="12" creationId="{7487B2C7-6E37-D3F9-A227-7BE308A84124}"/>
          </ac:picMkLst>
        </pc:picChg>
        <pc:picChg chg="add mod">
          <ac:chgData name="Oronzo Cecca" userId="fb177fb871841328" providerId="LiveId" clId="{96AD74AD-6FA7-4DA9-9690-2C581000740E}" dt="2024-10-02T19:26:41.238" v="5440" actId="1076"/>
          <ac:picMkLst>
            <pc:docMk/>
            <pc:sldMk cId="3104623425" sldId="304"/>
            <ac:picMk id="15" creationId="{F2E990C9-3F02-62D9-230B-77AE0F136B3F}"/>
          </ac:picMkLst>
        </pc:picChg>
      </pc:sldChg>
      <pc:sldChg chg="new del">
        <pc:chgData name="Oronzo Cecca" userId="fb177fb871841328" providerId="LiveId" clId="{96AD74AD-6FA7-4DA9-9690-2C581000740E}" dt="2024-10-02T19:30:31.018" v="5458" actId="47"/>
        <pc:sldMkLst>
          <pc:docMk/>
          <pc:sldMk cId="1835349740" sldId="305"/>
        </pc:sldMkLst>
      </pc:sldChg>
      <pc:sldChg chg="new del">
        <pc:chgData name="Oronzo Cecca" userId="fb177fb871841328" providerId="LiveId" clId="{96AD74AD-6FA7-4DA9-9690-2C581000740E}" dt="2024-10-02T19:30:45.221" v="5460" actId="47"/>
        <pc:sldMkLst>
          <pc:docMk/>
          <pc:sldMk cId="3654824689" sldId="30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02/10/2024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02/10/2024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7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371810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10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27616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02/10/2024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02/10/2024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02/10/2024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02/10/2024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02/10/2024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02/10/2024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02/10/2024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02/10/2024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02/10/2024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02/10/2024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02/10/2024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17366" y="3841"/>
            <a:ext cx="127212" cy="6858000"/>
          </a:xfrm>
          <a:prstGeom prst="rect">
            <a:avLst/>
          </a:prstGeom>
          <a:solidFill>
            <a:srgbClr val="69BF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02/10/2024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2D4F9B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21381" y="-1345"/>
            <a:ext cx="137546" cy="6858000"/>
          </a:xfrm>
          <a:prstGeom prst="rect">
            <a:avLst/>
          </a:prstGeom>
          <a:solidFill>
            <a:srgbClr val="E15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5D2A314-8916-BA07-A9ED-B76E11534B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1" y="0"/>
            <a:ext cx="4822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02/10/2024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02/10/2024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02/10/2024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02/10/2024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02/10/2024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02/10/2024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02/10/2024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02/10/2024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gegneriabiomedica.org/partners/wwe/stampa-3d-tumori-rari-unoperazione-tutta-italiana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lmarquessecuida.blogspot.com/2014/03/obesidad-en-la-adolescencia.html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a/illustrations/fedt-overv%C3%A6gtige-fedme-v%C3%A6gt-tung-3313923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miasorriso.blogspot.com/2020/09/vantaggi.html" TargetMode="Externa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LA CHIRURGIA BARIATRICA A SUPPORTO DEL PAZIENTE ONCOLOGICO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32171" y="4442908"/>
            <a:ext cx="4526280" cy="1345244"/>
          </a:xfrm>
        </p:spPr>
        <p:txBody>
          <a:bodyPr>
            <a:noAutofit/>
          </a:bodyPr>
          <a:lstStyle/>
          <a:p>
            <a:r>
              <a:rPr lang="it-IT" sz="1800" b="1" dirty="0">
                <a:solidFill>
                  <a:srgbClr val="FFC000"/>
                </a:solidFill>
              </a:rPr>
              <a:t>CASTORO LOREDANA </a:t>
            </a:r>
          </a:p>
          <a:p>
            <a:r>
              <a:rPr lang="it-IT" sz="1800" b="1" dirty="0">
                <a:solidFill>
                  <a:srgbClr val="FFC000"/>
                </a:solidFill>
              </a:rPr>
              <a:t>CORDINATORE INFERMIERISTICO E PATIENT MANAGER </a:t>
            </a:r>
          </a:p>
          <a:p>
            <a:r>
              <a:rPr lang="it-IT" sz="1800" b="1" dirty="0">
                <a:solidFill>
                  <a:srgbClr val="FFC000"/>
                </a:solidFill>
              </a:rPr>
              <a:t> CHIRURGIA GENERALE E CHIRURGIA BARIATRICA</a:t>
            </a:r>
          </a:p>
          <a:p>
            <a:r>
              <a:rPr lang="it-IT" sz="1800" b="1" dirty="0">
                <a:solidFill>
                  <a:srgbClr val="FFC000"/>
                </a:solidFill>
              </a:rPr>
              <a:t>CLINICA SANTA MARIA BARI </a:t>
            </a: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schermata, vestiti, Attrezzature mediche&#10;&#10;Descrizione generata automaticamente">
            <a:extLst>
              <a:ext uri="{FF2B5EF4-FFF2-40B4-BE49-F238E27FC236}">
                <a16:creationId xmlns:a16="http://schemas.microsoft.com/office/drawing/2014/main" id="{E47EA882-C0D3-F9B0-B3DB-952437DDBB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5" r="-1684"/>
          <a:stretch/>
        </p:blipFill>
        <p:spPr>
          <a:xfrm>
            <a:off x="3003177" y="451821"/>
            <a:ext cx="5970494" cy="622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63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calligrafia, documento, lettera&#10;&#10;Descrizione generata automaticamente">
            <a:extLst>
              <a:ext uri="{FF2B5EF4-FFF2-40B4-BE49-F238E27FC236}">
                <a16:creationId xmlns:a16="http://schemas.microsoft.com/office/drawing/2014/main" id="{5904EED0-54D7-C921-A8E8-7EB14225B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975" y="1690889"/>
            <a:ext cx="6867864" cy="4983513"/>
          </a:xfrm>
          <a:prstGeom prst="rect">
            <a:avLst/>
          </a:prstGeom>
        </p:spPr>
      </p:pic>
      <p:sp>
        <p:nvSpPr>
          <p:cNvPr id="4" name="Stella a 5 punte 3">
            <a:extLst>
              <a:ext uri="{FF2B5EF4-FFF2-40B4-BE49-F238E27FC236}">
                <a16:creationId xmlns:a16="http://schemas.microsoft.com/office/drawing/2014/main" id="{7541D713-E4BA-5F23-8810-E353C943B76B}"/>
              </a:ext>
            </a:extLst>
          </p:cNvPr>
          <p:cNvSpPr/>
          <p:nvPr/>
        </p:nvSpPr>
        <p:spPr>
          <a:xfrm>
            <a:off x="441314" y="30195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tella a 5 punte 5">
            <a:extLst>
              <a:ext uri="{FF2B5EF4-FFF2-40B4-BE49-F238E27FC236}">
                <a16:creationId xmlns:a16="http://schemas.microsoft.com/office/drawing/2014/main" id="{873CD98F-BC59-22EF-89FD-EFD9C217109B}"/>
              </a:ext>
            </a:extLst>
          </p:cNvPr>
          <p:cNvSpPr/>
          <p:nvPr/>
        </p:nvSpPr>
        <p:spPr>
          <a:xfrm>
            <a:off x="10004612" y="5566332"/>
            <a:ext cx="1602889" cy="967563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DB8DF52C-D618-86A3-4EC3-286AE460B5C9}"/>
              </a:ext>
            </a:extLst>
          </p:cNvPr>
          <p:cNvSpPr/>
          <p:nvPr/>
        </p:nvSpPr>
        <p:spPr>
          <a:xfrm>
            <a:off x="3383280" y="183598"/>
            <a:ext cx="51582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TESTIMONIANZA</a:t>
            </a:r>
            <a:endParaRPr lang="it-IT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5563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A88DA66-5907-E78E-7693-CB587827BA17}"/>
              </a:ext>
            </a:extLst>
          </p:cNvPr>
          <p:cNvSpPr txBox="1"/>
          <p:nvPr/>
        </p:nvSpPr>
        <p:spPr>
          <a:xfrm>
            <a:off x="5014451" y="1366684"/>
            <a:ext cx="1740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PROPOSTA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A4C8784-4CB7-0A55-2249-A26388C21D15}"/>
              </a:ext>
            </a:extLst>
          </p:cNvPr>
          <p:cNvSpPr txBox="1"/>
          <p:nvPr/>
        </p:nvSpPr>
        <p:spPr>
          <a:xfrm>
            <a:off x="334297" y="2605548"/>
            <a:ext cx="11650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INTRODURRE NEL WORK UP PRE-OPERATORIO DEL PAZ BARIATRICO L’INVITO AD ADERIRE AI PROGRAMMI DI SCREENING</a:t>
            </a:r>
          </a:p>
          <a:p>
            <a:endParaRPr lang="it-IT" dirty="0"/>
          </a:p>
          <a:p>
            <a:r>
              <a:rPr lang="it-IT" dirty="0"/>
              <a:t>(SOF,MAMMOGRAFIA, PAP TEST,PSA…)</a:t>
            </a:r>
          </a:p>
          <a:p>
            <a:endParaRPr lang="it-IT" dirty="0"/>
          </a:p>
          <a:p>
            <a:r>
              <a:rPr lang="it-IT" dirty="0"/>
              <a:t>ESAME GINECOOLOGICO NELLE DONNE</a:t>
            </a:r>
          </a:p>
          <a:p>
            <a:endParaRPr lang="it-IT" dirty="0"/>
          </a:p>
          <a:p>
            <a:r>
              <a:rPr lang="it-IT" dirty="0"/>
              <a:t>APPROFONDIMENTO DIAGNOSTICO </a:t>
            </a:r>
            <a:r>
              <a:rPr lang="it-IT"/>
              <a:t>DELLE ANEMIZZAZIONI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6031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2920FD41-8AEC-5683-2429-845F96246271}"/>
              </a:ext>
            </a:extLst>
          </p:cNvPr>
          <p:cNvSpPr txBox="1"/>
          <p:nvPr/>
        </p:nvSpPr>
        <p:spPr>
          <a:xfrm>
            <a:off x="272942" y="3850243"/>
            <a:ext cx="1202521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sz="2000" dirty="0"/>
          </a:p>
        </p:txBody>
      </p:sp>
      <p:pic>
        <p:nvPicPr>
          <p:cNvPr id="7" name="Immagine 6" descr="Immagine che contiene invertebrato, Carminio, acarino, rosso&#10;&#10;Descrizione generata automaticamente">
            <a:extLst>
              <a:ext uri="{FF2B5EF4-FFF2-40B4-BE49-F238E27FC236}">
                <a16:creationId xmlns:a16="http://schemas.microsoft.com/office/drawing/2014/main" id="{B08ECD61-8934-ACAC-F52F-630C711CB4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87928" y="1246104"/>
            <a:ext cx="4934803" cy="348996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3ECFC36-5FE8-78E3-60FF-0EFFF1324ED2}"/>
              </a:ext>
            </a:extLst>
          </p:cNvPr>
          <p:cNvSpPr txBox="1"/>
          <p:nvPr/>
        </p:nvSpPr>
        <p:spPr>
          <a:xfrm>
            <a:off x="697230" y="1360170"/>
            <a:ext cx="4039119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sz="2000" dirty="0"/>
          </a:p>
          <a:p>
            <a:endParaRPr lang="it-IT" sz="2000" dirty="0"/>
          </a:p>
          <a:p>
            <a:endParaRPr lang="it-IT" sz="2000" dirty="0"/>
          </a:p>
          <a:p>
            <a:r>
              <a:rPr lang="it-IT" sz="2000" dirty="0"/>
              <a:t>L’OBESITA</a:t>
            </a:r>
            <a:r>
              <a:rPr lang="it-IT" sz="2000"/>
              <a:t>’ E’ </a:t>
            </a:r>
            <a:r>
              <a:rPr lang="it-IT" sz="2000" dirty="0"/>
              <a:t>UN FATTORE DI RISCHIO</a:t>
            </a:r>
          </a:p>
          <a:p>
            <a:endParaRPr lang="it-IT" sz="2000" dirty="0"/>
          </a:p>
          <a:p>
            <a:r>
              <a:rPr lang="it-IT" sz="2400" dirty="0"/>
              <a:t>           </a:t>
            </a:r>
            <a:r>
              <a:rPr lang="it-IT" sz="2400" dirty="0">
                <a:highlight>
                  <a:srgbClr val="FF0000"/>
                </a:highlight>
              </a:rPr>
              <a:t>SIGNIFICATIVO</a:t>
            </a:r>
          </a:p>
          <a:p>
            <a:endParaRPr lang="it-IT" sz="2400" dirty="0"/>
          </a:p>
          <a:p>
            <a:r>
              <a:rPr lang="it-IT" sz="2000" dirty="0"/>
              <a:t>PER L’INSORGENZA DI MOLTI</a:t>
            </a:r>
          </a:p>
          <a:p>
            <a:endParaRPr lang="it-IT" sz="2000" dirty="0"/>
          </a:p>
          <a:p>
            <a:r>
              <a:rPr lang="it-IT" sz="2000" dirty="0"/>
              <a:t>            TIPI DI TUMORE</a:t>
            </a:r>
          </a:p>
        </p:txBody>
      </p:sp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9E51786-290E-B6F5-7983-836A584C2CBC}"/>
              </a:ext>
            </a:extLst>
          </p:cNvPr>
          <p:cNvSpPr txBox="1"/>
          <p:nvPr/>
        </p:nvSpPr>
        <p:spPr>
          <a:xfrm>
            <a:off x="800100" y="925830"/>
            <a:ext cx="4668970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IL TESSUTO ADIPOSO E’ UN GRANDE ORGANO </a:t>
            </a:r>
          </a:p>
          <a:p>
            <a:endParaRPr lang="it-IT" dirty="0"/>
          </a:p>
          <a:p>
            <a:r>
              <a:rPr lang="it-IT" dirty="0"/>
              <a:t>ENDOCRINO,CAPACE DI ALTERARE LA NORMALE</a:t>
            </a:r>
          </a:p>
          <a:p>
            <a:endParaRPr lang="it-IT" dirty="0"/>
          </a:p>
          <a:p>
            <a:r>
              <a:rPr lang="it-IT" dirty="0"/>
              <a:t>PRODUZIONE DI ORMONI DI VARIO GENERE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                                                                             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QUINDI…………………………………………..</a:t>
            </a:r>
          </a:p>
          <a:p>
            <a:endParaRPr lang="it-IT" dirty="0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54F01060-04AF-BAEB-4AB6-5F5D9D7CFF2D}"/>
              </a:ext>
            </a:extLst>
          </p:cNvPr>
          <p:cNvSpPr/>
          <p:nvPr/>
        </p:nvSpPr>
        <p:spPr>
          <a:xfrm>
            <a:off x="6263639" y="395288"/>
            <a:ext cx="2858845" cy="155924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Perché sono obeso?</a:t>
            </a:r>
          </a:p>
        </p:txBody>
      </p:sp>
      <p:pic>
        <p:nvPicPr>
          <p:cNvPr id="16" name="Immagine 15" descr="Immagine che contiene disegno, clipart, cartone animato, illustrazione&#10;&#10;Descrizione generata automaticamente">
            <a:extLst>
              <a:ext uri="{FF2B5EF4-FFF2-40B4-BE49-F238E27FC236}">
                <a16:creationId xmlns:a16="http://schemas.microsoft.com/office/drawing/2014/main" id="{A890C2A5-891B-9D0D-AB4C-7A71F82028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581429" y="1954530"/>
            <a:ext cx="2479596" cy="305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816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66FF5057-0E78-5671-48A2-3F6F7CE90629}"/>
              </a:ext>
            </a:extLst>
          </p:cNvPr>
          <p:cNvSpPr txBox="1"/>
          <p:nvPr/>
        </p:nvSpPr>
        <p:spPr>
          <a:xfrm>
            <a:off x="4459717" y="2475906"/>
            <a:ext cx="3941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                                                             </a:t>
            </a:r>
            <a:r>
              <a:rPr lang="it-IT" sz="3200" dirty="0"/>
              <a:t>  </a:t>
            </a:r>
          </a:p>
        </p:txBody>
      </p:sp>
      <p:pic>
        <p:nvPicPr>
          <p:cNvPr id="12" name="Immagine 11" descr="Immagine che contiene disegno, cartone animato, clipart, schizzo&#10;&#10;Descrizione generata automaticamente">
            <a:extLst>
              <a:ext uri="{FF2B5EF4-FFF2-40B4-BE49-F238E27FC236}">
                <a16:creationId xmlns:a16="http://schemas.microsoft.com/office/drawing/2014/main" id="{A0059739-1171-CC3C-392E-56E45F5D7E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480826" y="2333738"/>
            <a:ext cx="7576826" cy="5027540"/>
          </a:xfrm>
          <a:prstGeom prst="rect">
            <a:avLst/>
          </a:prstGeom>
        </p:spPr>
      </p:pic>
      <p:pic>
        <p:nvPicPr>
          <p:cNvPr id="14" name="Immagine 13" descr="Immagine che contiene cartone animato, disegno, clipart, illustrazione&#10;&#10;Descrizione generata automaticamente">
            <a:extLst>
              <a:ext uri="{FF2B5EF4-FFF2-40B4-BE49-F238E27FC236}">
                <a16:creationId xmlns:a16="http://schemas.microsoft.com/office/drawing/2014/main" id="{A4D9616F-3185-D79A-F3FE-5263710ED9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475220" y="1849564"/>
            <a:ext cx="4716780" cy="4957783"/>
          </a:xfrm>
          <a:prstGeom prst="rect">
            <a:avLst/>
          </a:prstGeom>
        </p:spPr>
      </p:pic>
      <p:sp>
        <p:nvSpPr>
          <p:cNvPr id="17" name="Bolla: nuvola 16">
            <a:extLst>
              <a:ext uri="{FF2B5EF4-FFF2-40B4-BE49-F238E27FC236}">
                <a16:creationId xmlns:a16="http://schemas.microsoft.com/office/drawing/2014/main" id="{BF950BD0-764A-8E97-0E27-CF2DBBD1CEF0}"/>
              </a:ext>
            </a:extLst>
          </p:cNvPr>
          <p:cNvSpPr/>
          <p:nvPr/>
        </p:nvSpPr>
        <p:spPr>
          <a:xfrm flipH="1">
            <a:off x="7162797" y="0"/>
            <a:ext cx="2016371" cy="2101743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Ho una disfunzione ormonale perché sono obesa</a:t>
            </a:r>
          </a:p>
        </p:txBody>
      </p:sp>
      <p:sp>
        <p:nvSpPr>
          <p:cNvPr id="19" name="Bolla: nuvola 18">
            <a:extLst>
              <a:ext uri="{FF2B5EF4-FFF2-40B4-BE49-F238E27FC236}">
                <a16:creationId xmlns:a16="http://schemas.microsoft.com/office/drawing/2014/main" id="{2F5B921D-F713-A816-B6F7-CB326DA01B01}"/>
              </a:ext>
            </a:extLst>
          </p:cNvPr>
          <p:cNvSpPr/>
          <p:nvPr/>
        </p:nvSpPr>
        <p:spPr>
          <a:xfrm>
            <a:off x="1858107" y="211279"/>
            <a:ext cx="2291858" cy="1734752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Sono obeso perché ho una disfunzione ormonale</a:t>
            </a:r>
          </a:p>
        </p:txBody>
      </p:sp>
    </p:spTree>
    <p:extLst>
      <p:ext uri="{BB962C8B-B14F-4D97-AF65-F5344CB8AC3E}">
        <p14:creationId xmlns:p14="http://schemas.microsoft.com/office/powerpoint/2010/main" val="1202076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97E64A1-98EA-0AD3-C4F0-8B7AA5A304E8}"/>
              </a:ext>
            </a:extLst>
          </p:cNvPr>
          <p:cNvSpPr txBox="1"/>
          <p:nvPr/>
        </p:nvSpPr>
        <p:spPr>
          <a:xfrm>
            <a:off x="1588770" y="948690"/>
            <a:ext cx="14013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                     </a:t>
            </a:r>
          </a:p>
          <a:p>
            <a:endParaRPr lang="it-IT" dirty="0"/>
          </a:p>
          <a:p>
            <a:r>
              <a:rPr lang="it-IT" dirty="0"/>
              <a:t>                       </a:t>
            </a:r>
          </a:p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997B6B4-507D-5811-CA6C-F12832D3C81A}"/>
              </a:ext>
            </a:extLst>
          </p:cNvPr>
          <p:cNvSpPr txBox="1"/>
          <p:nvPr/>
        </p:nvSpPr>
        <p:spPr>
          <a:xfrm>
            <a:off x="4206240" y="3600450"/>
            <a:ext cx="7425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/>
              <a:t>      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5C393E00-8E39-8E7F-AE07-FDF81A445A6D}"/>
              </a:ext>
            </a:extLst>
          </p:cNvPr>
          <p:cNvSpPr txBox="1"/>
          <p:nvPr/>
        </p:nvSpPr>
        <p:spPr>
          <a:xfrm>
            <a:off x="4577495" y="2842280"/>
            <a:ext cx="6657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INSULINORESISTENZA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F37D3CA4-3D3A-5665-71A2-93D5B6A69ED3}"/>
              </a:ext>
            </a:extLst>
          </p:cNvPr>
          <p:cNvSpPr txBox="1"/>
          <p:nvPr/>
        </p:nvSpPr>
        <p:spPr>
          <a:xfrm>
            <a:off x="2463209" y="2860052"/>
            <a:ext cx="2679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PRODUZ ORMONI SESSUALI</a:t>
            </a: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0AA71163-E026-3B50-E0A0-FCB7AFF75C3A}"/>
              </a:ext>
            </a:extLst>
          </p:cNvPr>
          <p:cNvSpPr txBox="1"/>
          <p:nvPr/>
        </p:nvSpPr>
        <p:spPr>
          <a:xfrm>
            <a:off x="7029332" y="2860052"/>
            <a:ext cx="4205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PRODUZIONE ADIPOCHIINE</a:t>
            </a:r>
          </a:p>
        </p:txBody>
      </p:sp>
      <p:sp>
        <p:nvSpPr>
          <p:cNvPr id="75" name="CasellaDiTesto 74">
            <a:extLst>
              <a:ext uri="{FF2B5EF4-FFF2-40B4-BE49-F238E27FC236}">
                <a16:creationId xmlns:a16="http://schemas.microsoft.com/office/drawing/2014/main" id="{06095262-E608-FE94-6CCF-4DD18C5CC1F1}"/>
              </a:ext>
            </a:extLst>
          </p:cNvPr>
          <p:cNvSpPr txBox="1"/>
          <p:nvPr/>
        </p:nvSpPr>
        <p:spPr>
          <a:xfrm>
            <a:off x="244781" y="2854375"/>
            <a:ext cx="3439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 INFIAMMAZIONE </a:t>
            </a:r>
          </a:p>
        </p:txBody>
      </p:sp>
      <p:sp>
        <p:nvSpPr>
          <p:cNvPr id="90" name="Rettangolo 89">
            <a:extLst>
              <a:ext uri="{FF2B5EF4-FFF2-40B4-BE49-F238E27FC236}">
                <a16:creationId xmlns:a16="http://schemas.microsoft.com/office/drawing/2014/main" id="{2FE8DFFE-F1EA-194E-A3D9-579A68D57CA8}"/>
              </a:ext>
            </a:extLst>
          </p:cNvPr>
          <p:cNvSpPr/>
          <p:nvPr/>
        </p:nvSpPr>
        <p:spPr>
          <a:xfrm>
            <a:off x="2622849" y="5265003"/>
            <a:ext cx="62960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TUMORE</a:t>
            </a:r>
            <a:endParaRPr lang="it-IT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6" name="CasellaDiTesto 105">
            <a:extLst>
              <a:ext uri="{FF2B5EF4-FFF2-40B4-BE49-F238E27FC236}">
                <a16:creationId xmlns:a16="http://schemas.microsoft.com/office/drawing/2014/main" id="{E0A8671B-A9DF-80EB-F486-B5AE69EBA8D5}"/>
              </a:ext>
            </a:extLst>
          </p:cNvPr>
          <p:cNvSpPr txBox="1"/>
          <p:nvPr/>
        </p:nvSpPr>
        <p:spPr>
          <a:xfrm>
            <a:off x="9902718" y="2854375"/>
            <a:ext cx="1855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STEATOSI EPATICA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D6339B6-6321-BA88-6E1D-FC278D0F1ACF}"/>
              </a:ext>
            </a:extLst>
          </p:cNvPr>
          <p:cNvSpPr txBox="1"/>
          <p:nvPr/>
        </p:nvSpPr>
        <p:spPr>
          <a:xfrm>
            <a:off x="4100771" y="481703"/>
            <a:ext cx="3052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OBESITA</a:t>
            </a:r>
            <a:r>
              <a:rPr lang="it-IT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’</a:t>
            </a:r>
            <a:endParaRPr lang="it-IT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0C85CCB-2F12-399B-E088-6D820929AB01}"/>
              </a:ext>
            </a:extLst>
          </p:cNvPr>
          <p:cNvSpPr txBox="1"/>
          <p:nvPr/>
        </p:nvSpPr>
        <p:spPr>
          <a:xfrm>
            <a:off x="724791" y="3137051"/>
            <a:ext cx="1046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CRONICA</a:t>
            </a:r>
          </a:p>
        </p:txBody>
      </p:sp>
      <p:sp>
        <p:nvSpPr>
          <p:cNvPr id="7" name="Freccia in giù 6">
            <a:extLst>
              <a:ext uri="{FF2B5EF4-FFF2-40B4-BE49-F238E27FC236}">
                <a16:creationId xmlns:a16="http://schemas.microsoft.com/office/drawing/2014/main" id="{77E56DEB-F69E-D2D5-520A-B818FE70E757}"/>
              </a:ext>
            </a:extLst>
          </p:cNvPr>
          <p:cNvSpPr/>
          <p:nvPr/>
        </p:nvSpPr>
        <p:spPr>
          <a:xfrm>
            <a:off x="5355549" y="1384589"/>
            <a:ext cx="484632" cy="88806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Freccia in giù 7">
            <a:extLst>
              <a:ext uri="{FF2B5EF4-FFF2-40B4-BE49-F238E27FC236}">
                <a16:creationId xmlns:a16="http://schemas.microsoft.com/office/drawing/2014/main" id="{0B6A0CAD-A502-C637-9D32-AE1E74859C13}"/>
              </a:ext>
            </a:extLst>
          </p:cNvPr>
          <p:cNvSpPr/>
          <p:nvPr/>
        </p:nvSpPr>
        <p:spPr>
          <a:xfrm>
            <a:off x="5402468" y="3883997"/>
            <a:ext cx="437713" cy="86789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6437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24395B16-DCFC-17A5-E00C-8938BBD8747E}"/>
              </a:ext>
            </a:extLst>
          </p:cNvPr>
          <p:cNvSpPr/>
          <p:nvPr/>
        </p:nvSpPr>
        <p:spPr>
          <a:xfrm>
            <a:off x="514350" y="607576"/>
            <a:ext cx="2137410" cy="6972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OBESI’</a:t>
            </a:r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8C731DD7-C946-6DD8-F698-9A8A6EC09218}"/>
              </a:ext>
            </a:extLst>
          </p:cNvPr>
          <p:cNvCxnSpPr>
            <a:cxnSpLocks/>
          </p:cNvCxnSpPr>
          <p:nvPr/>
        </p:nvCxnSpPr>
        <p:spPr>
          <a:xfrm>
            <a:off x="1405890" y="1440180"/>
            <a:ext cx="354330" cy="251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4">
            <a:extLst>
              <a:ext uri="{FF2B5EF4-FFF2-40B4-BE49-F238E27FC236}">
                <a16:creationId xmlns:a16="http://schemas.microsoft.com/office/drawing/2014/main" id="{21052AAB-1A23-757F-D192-B156B7A85B75}"/>
              </a:ext>
            </a:extLst>
          </p:cNvPr>
          <p:cNvSpPr/>
          <p:nvPr/>
        </p:nvSpPr>
        <p:spPr>
          <a:xfrm>
            <a:off x="3600451" y="3154680"/>
            <a:ext cx="2023110" cy="7429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CHIRURGIA BARIATRICA</a:t>
            </a: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8FF5819E-2AFB-DF99-5FF9-204021EB4E32}"/>
              </a:ext>
            </a:extLst>
          </p:cNvPr>
          <p:cNvCxnSpPr>
            <a:cxnSpLocks/>
          </p:cNvCxnSpPr>
          <p:nvPr/>
        </p:nvCxnSpPr>
        <p:spPr>
          <a:xfrm flipV="1">
            <a:off x="3600451" y="1943100"/>
            <a:ext cx="1554480" cy="182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tangolo 9">
            <a:extLst>
              <a:ext uri="{FF2B5EF4-FFF2-40B4-BE49-F238E27FC236}">
                <a16:creationId xmlns:a16="http://schemas.microsoft.com/office/drawing/2014/main" id="{042C0668-B484-F1DD-23DD-8DD02C419916}"/>
              </a:ext>
            </a:extLst>
          </p:cNvPr>
          <p:cNvSpPr/>
          <p:nvPr/>
        </p:nvSpPr>
        <p:spPr>
          <a:xfrm>
            <a:off x="5532120" y="1600215"/>
            <a:ext cx="2331720" cy="52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NEOPLASIA</a:t>
            </a:r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B5AFDE4E-BC8C-FCC8-B94C-FFE0BB77580D}"/>
              </a:ext>
            </a:extLst>
          </p:cNvPr>
          <p:cNvCxnSpPr>
            <a:cxnSpLocks/>
          </p:cNvCxnSpPr>
          <p:nvPr/>
        </p:nvCxnSpPr>
        <p:spPr>
          <a:xfrm>
            <a:off x="5177790" y="4046220"/>
            <a:ext cx="918210" cy="4686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tangolo 16">
            <a:extLst>
              <a:ext uri="{FF2B5EF4-FFF2-40B4-BE49-F238E27FC236}">
                <a16:creationId xmlns:a16="http://schemas.microsoft.com/office/drawing/2014/main" id="{7B186C30-CA48-7837-5788-F539DEE8F52C}"/>
              </a:ext>
            </a:extLst>
          </p:cNvPr>
          <p:cNvSpPr/>
          <p:nvPr/>
        </p:nvSpPr>
        <p:spPr>
          <a:xfrm>
            <a:off x="6423660" y="4046220"/>
            <a:ext cx="2182458" cy="8458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CALO PONDERALE</a:t>
            </a:r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236D124E-ED65-7590-B4E5-4A1F5E21E085}"/>
              </a:ext>
            </a:extLst>
          </p:cNvPr>
          <p:cNvCxnSpPr>
            <a:cxnSpLocks/>
          </p:cNvCxnSpPr>
          <p:nvPr/>
        </p:nvCxnSpPr>
        <p:spPr>
          <a:xfrm>
            <a:off x="7863840" y="5143500"/>
            <a:ext cx="1028700" cy="548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tangolo 20">
            <a:extLst>
              <a:ext uri="{FF2B5EF4-FFF2-40B4-BE49-F238E27FC236}">
                <a16:creationId xmlns:a16="http://schemas.microsoft.com/office/drawing/2014/main" id="{DAF29E38-1E5F-5A3A-87CB-0E3F59C8B90C}"/>
              </a:ext>
            </a:extLst>
          </p:cNvPr>
          <p:cNvSpPr/>
          <p:nvPr/>
        </p:nvSpPr>
        <p:spPr>
          <a:xfrm>
            <a:off x="9264015" y="5143500"/>
            <a:ext cx="2228850" cy="6743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RISCHIO ONCOLOGICO</a:t>
            </a: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B30E692B-6FD0-2346-78BD-557F5683D135}"/>
              </a:ext>
            </a:extLst>
          </p:cNvPr>
          <p:cNvSpPr/>
          <p:nvPr/>
        </p:nvSpPr>
        <p:spPr>
          <a:xfrm>
            <a:off x="845821" y="1800220"/>
            <a:ext cx="2560320" cy="6972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RISCHIO ONCOLOGICO </a:t>
            </a:r>
          </a:p>
        </p:txBody>
      </p:sp>
      <p:cxnSp>
        <p:nvCxnSpPr>
          <p:cNvPr id="33" name="Connettore 2 32">
            <a:extLst>
              <a:ext uri="{FF2B5EF4-FFF2-40B4-BE49-F238E27FC236}">
                <a16:creationId xmlns:a16="http://schemas.microsoft.com/office/drawing/2014/main" id="{A4D7173B-FA35-9787-1AB4-3F49733DEC7A}"/>
              </a:ext>
            </a:extLst>
          </p:cNvPr>
          <p:cNvCxnSpPr>
            <a:cxnSpLocks/>
          </p:cNvCxnSpPr>
          <p:nvPr/>
        </p:nvCxnSpPr>
        <p:spPr>
          <a:xfrm>
            <a:off x="9589770" y="5417820"/>
            <a:ext cx="0" cy="274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>
            <a:extLst>
              <a:ext uri="{FF2B5EF4-FFF2-40B4-BE49-F238E27FC236}">
                <a16:creationId xmlns:a16="http://schemas.microsoft.com/office/drawing/2014/main" id="{214B8057-765C-E905-97B7-9D8636A46743}"/>
              </a:ext>
            </a:extLst>
          </p:cNvPr>
          <p:cNvCxnSpPr>
            <a:cxnSpLocks/>
          </p:cNvCxnSpPr>
          <p:nvPr/>
        </p:nvCxnSpPr>
        <p:spPr>
          <a:xfrm flipV="1">
            <a:off x="994410" y="1943100"/>
            <a:ext cx="0" cy="325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2 42">
            <a:extLst>
              <a:ext uri="{FF2B5EF4-FFF2-40B4-BE49-F238E27FC236}">
                <a16:creationId xmlns:a16="http://schemas.microsoft.com/office/drawing/2014/main" id="{413C956E-EBCB-6F24-FA75-75519DBE0FB3}"/>
              </a:ext>
            </a:extLst>
          </p:cNvPr>
          <p:cNvCxnSpPr>
            <a:cxnSpLocks/>
          </p:cNvCxnSpPr>
          <p:nvPr/>
        </p:nvCxnSpPr>
        <p:spPr>
          <a:xfrm flipH="1" flipV="1">
            <a:off x="7863840" y="2377440"/>
            <a:ext cx="2628900" cy="23488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408C15C4-2E47-5DF9-AE8F-AF29426DC6FF}"/>
              </a:ext>
            </a:extLst>
          </p:cNvPr>
          <p:cNvSpPr txBox="1"/>
          <p:nvPr/>
        </p:nvSpPr>
        <p:spPr>
          <a:xfrm>
            <a:off x="994410" y="800100"/>
            <a:ext cx="1013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OBESITA’</a:t>
            </a:r>
          </a:p>
        </p:txBody>
      </p:sp>
      <p:sp>
        <p:nvSpPr>
          <p:cNvPr id="48" name="Segno di moltiplicazione 47">
            <a:extLst>
              <a:ext uri="{FF2B5EF4-FFF2-40B4-BE49-F238E27FC236}">
                <a16:creationId xmlns:a16="http://schemas.microsoft.com/office/drawing/2014/main" id="{2961BF1D-2775-E203-0A0A-DE9AC3E66E9B}"/>
              </a:ext>
            </a:extLst>
          </p:cNvPr>
          <p:cNvSpPr/>
          <p:nvPr/>
        </p:nvSpPr>
        <p:spPr>
          <a:xfrm>
            <a:off x="6368415" y="1463034"/>
            <a:ext cx="659130" cy="697231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0" name="Connettore 2 49">
            <a:extLst>
              <a:ext uri="{FF2B5EF4-FFF2-40B4-BE49-F238E27FC236}">
                <a16:creationId xmlns:a16="http://schemas.microsoft.com/office/drawing/2014/main" id="{9970747B-14FB-A01D-85E5-E61A81203AE6}"/>
              </a:ext>
            </a:extLst>
          </p:cNvPr>
          <p:cNvCxnSpPr>
            <a:cxnSpLocks/>
          </p:cNvCxnSpPr>
          <p:nvPr/>
        </p:nvCxnSpPr>
        <p:spPr>
          <a:xfrm>
            <a:off x="2125981" y="2743200"/>
            <a:ext cx="971549" cy="685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966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6ECA38C-CA52-3A26-8CE4-6FE528B5DAC8}"/>
              </a:ext>
            </a:extLst>
          </p:cNvPr>
          <p:cNvSpPr txBox="1"/>
          <p:nvPr/>
        </p:nvSpPr>
        <p:spPr>
          <a:xfrm flipH="1">
            <a:off x="4142961" y="958101"/>
            <a:ext cx="30175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/>
              <a:t>UNIVERSITA’ DI CLEVELAND</a:t>
            </a:r>
          </a:p>
          <a:p>
            <a:pPr algn="ctr"/>
            <a:endParaRPr lang="it-IT" sz="2800" dirty="0"/>
          </a:p>
          <a:p>
            <a:pPr algn="ctr"/>
            <a:endParaRPr lang="it-IT" sz="2800" dirty="0"/>
          </a:p>
          <a:p>
            <a:pPr algn="ctr"/>
            <a:endParaRPr lang="it-IT" sz="2800" dirty="0"/>
          </a:p>
          <a:p>
            <a:pPr algn="ctr"/>
            <a:endParaRPr lang="it-IT" sz="2800" dirty="0"/>
          </a:p>
          <a:p>
            <a:pPr algn="ctr"/>
            <a:r>
              <a:rPr lang="it-IT" sz="2800" dirty="0"/>
              <a:t> </a:t>
            </a:r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4CEBD0F1-02D5-3086-8935-63ABB3FB4192}"/>
              </a:ext>
            </a:extLst>
          </p:cNvPr>
          <p:cNvSpPr/>
          <p:nvPr/>
        </p:nvSpPr>
        <p:spPr>
          <a:xfrm>
            <a:off x="5307015" y="215354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231B96C-FAF4-EA66-A7EB-FBA3401374A8}"/>
              </a:ext>
            </a:extLst>
          </p:cNvPr>
          <p:cNvSpPr txBox="1"/>
          <p:nvPr/>
        </p:nvSpPr>
        <p:spPr>
          <a:xfrm>
            <a:off x="5013063" y="3263154"/>
            <a:ext cx="1667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110,000 OBESI</a:t>
            </a:r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D93480C8-A76A-5392-862F-DD4C6713EAD9}"/>
              </a:ext>
            </a:extLst>
          </p:cNvPr>
          <p:cNvSpPr/>
          <p:nvPr/>
        </p:nvSpPr>
        <p:spPr>
          <a:xfrm>
            <a:off x="6787027" y="3184921"/>
            <a:ext cx="817581" cy="55269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6F59FB2-43DA-154D-4420-357CEA5EC288}"/>
              </a:ext>
            </a:extLst>
          </p:cNvPr>
          <p:cNvSpPr txBox="1"/>
          <p:nvPr/>
        </p:nvSpPr>
        <p:spPr>
          <a:xfrm>
            <a:off x="7864765" y="3263154"/>
            <a:ext cx="4027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50 % NON SOTTOPOSTI A CH BARIATRICA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42F6199-1CB8-9550-2EB4-AB4E4FF4A661}"/>
              </a:ext>
            </a:extLst>
          </p:cNvPr>
          <p:cNvSpPr txBox="1"/>
          <p:nvPr/>
        </p:nvSpPr>
        <p:spPr>
          <a:xfrm>
            <a:off x="299594" y="3263154"/>
            <a:ext cx="3668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50% SOTTOPOSTI A CH BARIATRICA</a:t>
            </a:r>
          </a:p>
        </p:txBody>
      </p:sp>
      <p:sp>
        <p:nvSpPr>
          <p:cNvPr id="16" name="Freccia a sinistra 15">
            <a:extLst>
              <a:ext uri="{FF2B5EF4-FFF2-40B4-BE49-F238E27FC236}">
                <a16:creationId xmlns:a16="http://schemas.microsoft.com/office/drawing/2014/main" id="{6B8E1513-5337-5F51-23E1-DF0F5F187C4F}"/>
              </a:ext>
            </a:extLst>
          </p:cNvPr>
          <p:cNvSpPr/>
          <p:nvPr/>
        </p:nvSpPr>
        <p:spPr>
          <a:xfrm>
            <a:off x="3864178" y="3225513"/>
            <a:ext cx="966514" cy="484632"/>
          </a:xfrm>
          <a:prstGeom prst="leftArrow">
            <a:avLst>
              <a:gd name="adj1" fmla="val 50000"/>
              <a:gd name="adj2" fmla="val 10327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ccia in giù 16">
            <a:extLst>
              <a:ext uri="{FF2B5EF4-FFF2-40B4-BE49-F238E27FC236}">
                <a16:creationId xmlns:a16="http://schemas.microsoft.com/office/drawing/2014/main" id="{1FCE777A-11C2-E612-DD55-E33E8DD179BF}"/>
              </a:ext>
            </a:extLst>
          </p:cNvPr>
          <p:cNvSpPr/>
          <p:nvPr/>
        </p:nvSpPr>
        <p:spPr>
          <a:xfrm>
            <a:off x="1542133" y="3778205"/>
            <a:ext cx="484632" cy="87571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in giù 17">
            <a:extLst>
              <a:ext uri="{FF2B5EF4-FFF2-40B4-BE49-F238E27FC236}">
                <a16:creationId xmlns:a16="http://schemas.microsoft.com/office/drawing/2014/main" id="{73ED412E-6A35-476C-268F-81B69C661E2B}"/>
              </a:ext>
            </a:extLst>
          </p:cNvPr>
          <p:cNvSpPr/>
          <p:nvPr/>
        </p:nvSpPr>
        <p:spPr>
          <a:xfrm>
            <a:off x="9367284" y="3778205"/>
            <a:ext cx="484632" cy="87571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9930A4C7-8C57-761F-EBFC-AF98A8617967}"/>
              </a:ext>
            </a:extLst>
          </p:cNvPr>
          <p:cNvSpPr txBox="1"/>
          <p:nvPr/>
        </p:nvSpPr>
        <p:spPr>
          <a:xfrm>
            <a:off x="299594" y="4869712"/>
            <a:ext cx="3318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INSORGENZA DI TUMORE NEL 4%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2F010BF0-6B21-7DC1-B94E-91809DB6AC0C}"/>
              </a:ext>
            </a:extLst>
          </p:cNvPr>
          <p:cNvSpPr txBox="1"/>
          <p:nvPr/>
        </p:nvSpPr>
        <p:spPr>
          <a:xfrm>
            <a:off x="5013063" y="4954772"/>
            <a:ext cx="6752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                                                        INSORGENZA DI UN TUMORE NEL8,9%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162D73C9-1331-DB56-377F-EC41239D0E7D}"/>
              </a:ext>
            </a:extLst>
          </p:cNvPr>
          <p:cNvSpPr txBox="1"/>
          <p:nvPr/>
        </p:nvSpPr>
        <p:spPr>
          <a:xfrm>
            <a:off x="510363" y="5486400"/>
            <a:ext cx="36325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(</a:t>
            </a:r>
            <a:r>
              <a:rPr lang="it-IT" sz="1600" dirty="0"/>
              <a:t>MAMMELLA501,COLON201,FEGATO969,</a:t>
            </a:r>
          </a:p>
          <a:p>
            <a:r>
              <a:rPr lang="it-IT" sz="1600" dirty="0"/>
              <a:t>PANCREAS 54,OVAIA 130</a:t>
            </a:r>
            <a:r>
              <a:rPr lang="it-IT" dirty="0"/>
              <a:t>)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423012C9-B7A1-E585-5974-EBFEE67B60C8}"/>
              </a:ext>
            </a:extLst>
          </p:cNvPr>
          <p:cNvSpPr txBox="1"/>
          <p:nvPr/>
        </p:nvSpPr>
        <p:spPr>
          <a:xfrm>
            <a:off x="7864765" y="5592726"/>
            <a:ext cx="41081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(MAMMELLA751,COLON360,FEGATO2168</a:t>
            </a:r>
          </a:p>
          <a:p>
            <a:r>
              <a:rPr lang="it-IT" dirty="0"/>
              <a:t>PANCREAS 86,OVAIA 214)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D529342D-5EE0-D20D-F948-38DBC15185EF}"/>
              </a:ext>
            </a:extLst>
          </p:cNvPr>
          <p:cNvSpPr txBox="1"/>
          <p:nvPr/>
        </p:nvSpPr>
        <p:spPr>
          <a:xfrm>
            <a:off x="4636546" y="4079053"/>
            <a:ext cx="2408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DOPO 10 ANNI</a:t>
            </a:r>
          </a:p>
        </p:txBody>
      </p:sp>
    </p:spTree>
    <p:extLst>
      <p:ext uri="{BB962C8B-B14F-4D97-AF65-F5344CB8AC3E}">
        <p14:creationId xmlns:p14="http://schemas.microsoft.com/office/powerpoint/2010/main" val="2511608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 descr="Immagine che contiene disegno&#10;&#10;Descrizione generata automaticamente">
            <a:extLst>
              <a:ext uri="{FF2B5EF4-FFF2-40B4-BE49-F238E27FC236}">
                <a16:creationId xmlns:a16="http://schemas.microsoft.com/office/drawing/2014/main" id="{B1C701C4-B76D-D15A-6DD2-AFD5160BA0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14" y="0"/>
            <a:ext cx="4660490" cy="6858000"/>
          </a:xfrm>
          <a:prstGeom prst="rect">
            <a:avLst/>
          </a:prstGeom>
        </p:spPr>
      </p:pic>
      <p:pic>
        <p:nvPicPr>
          <p:cNvPr id="23" name="Immagine 22" descr="Immagine che contiene stomaco, cartone animato, Pantaloni sportivi, vestiti&#10;&#10;Descrizione generata automaticamente">
            <a:extLst>
              <a:ext uri="{FF2B5EF4-FFF2-40B4-BE49-F238E27FC236}">
                <a16:creationId xmlns:a16="http://schemas.microsoft.com/office/drawing/2014/main" id="{A6A64CAE-9819-65D7-848A-725C3BA04C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397" y="-15587"/>
            <a:ext cx="5240594" cy="6858000"/>
          </a:xfrm>
          <a:prstGeom prst="rect">
            <a:avLst/>
          </a:prstGeom>
        </p:spPr>
      </p:pic>
      <p:sp>
        <p:nvSpPr>
          <p:cNvPr id="24" name="Fumetto: ovale 23">
            <a:extLst>
              <a:ext uri="{FF2B5EF4-FFF2-40B4-BE49-F238E27FC236}">
                <a16:creationId xmlns:a16="http://schemas.microsoft.com/office/drawing/2014/main" id="{DFC347BE-FDF7-A086-ABA9-B09ED9436828}"/>
              </a:ext>
            </a:extLst>
          </p:cNvPr>
          <p:cNvSpPr/>
          <p:nvPr/>
        </p:nvSpPr>
        <p:spPr>
          <a:xfrm>
            <a:off x="3501736" y="498764"/>
            <a:ext cx="2067791" cy="1402772"/>
          </a:xfrm>
          <a:prstGeom prst="wedgeEllipseCallout">
            <a:avLst>
              <a:gd name="adj1" fmla="val -69034"/>
              <a:gd name="adj2" fmla="val 3144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DOVREI SOTTOPORMI A COLONSCOPIA….</a:t>
            </a:r>
          </a:p>
        </p:txBody>
      </p:sp>
      <p:sp>
        <p:nvSpPr>
          <p:cNvPr id="25" name="Bolla: nuvola 24">
            <a:extLst>
              <a:ext uri="{FF2B5EF4-FFF2-40B4-BE49-F238E27FC236}">
                <a16:creationId xmlns:a16="http://schemas.microsoft.com/office/drawing/2014/main" id="{7404FB63-D764-0364-DBBE-0AD6E9303902}"/>
              </a:ext>
            </a:extLst>
          </p:cNvPr>
          <p:cNvSpPr/>
          <p:nvPr/>
        </p:nvSpPr>
        <p:spPr>
          <a:xfrm>
            <a:off x="9206346" y="353291"/>
            <a:ext cx="2691246" cy="1839191"/>
          </a:xfrm>
          <a:prstGeom prst="cloudCallout">
            <a:avLst>
              <a:gd name="adj1" fmla="val -84350"/>
              <a:gd name="adj2" fmla="val -387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DOVREI FARE MAMMOGRAFIA</a:t>
            </a:r>
          </a:p>
        </p:txBody>
      </p:sp>
    </p:spTree>
    <p:extLst>
      <p:ext uri="{BB962C8B-B14F-4D97-AF65-F5344CB8AC3E}">
        <p14:creationId xmlns:p14="http://schemas.microsoft.com/office/powerpoint/2010/main" val="34994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cibo&#10;&#10;Descrizione generata automaticamente">
            <a:extLst>
              <a:ext uri="{FF2B5EF4-FFF2-40B4-BE49-F238E27FC236}">
                <a16:creationId xmlns:a16="http://schemas.microsoft.com/office/drawing/2014/main" id="{F549183F-6DD9-47DC-9333-8F96C2FBE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84" y="1435670"/>
            <a:ext cx="7619048" cy="4933333"/>
          </a:xfrm>
          <a:prstGeom prst="rect">
            <a:avLst/>
          </a:prstGeom>
        </p:spPr>
      </p:pic>
      <p:pic>
        <p:nvPicPr>
          <p:cNvPr id="5" name="Immagine 4" descr="Immagine che contiene testo, schermata, cuore, design&#10;&#10;Descrizione generata automaticamente">
            <a:extLst>
              <a:ext uri="{FF2B5EF4-FFF2-40B4-BE49-F238E27FC236}">
                <a16:creationId xmlns:a16="http://schemas.microsoft.com/office/drawing/2014/main" id="{2656F6B1-9513-B53E-2BDA-8CC0E6D0E5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291" y="1171575"/>
            <a:ext cx="4514850" cy="4514850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F2E990C9-3F02-62D9-230B-77AE0F136B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410" y="261481"/>
            <a:ext cx="3519964" cy="3428999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D2B7A18-2841-84AC-BB44-BAC39E40FF33}"/>
              </a:ext>
            </a:extLst>
          </p:cNvPr>
          <p:cNvSpPr txBox="1"/>
          <p:nvPr/>
        </p:nvSpPr>
        <p:spPr>
          <a:xfrm>
            <a:off x="4550711" y="5237664"/>
            <a:ext cx="2746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/>
              <a:t>screening</a:t>
            </a:r>
          </a:p>
        </p:txBody>
      </p:sp>
    </p:spTree>
    <p:extLst>
      <p:ext uri="{BB962C8B-B14F-4D97-AF65-F5344CB8AC3E}">
        <p14:creationId xmlns:p14="http://schemas.microsoft.com/office/powerpoint/2010/main" val="3104623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4778</TotalTime>
  <Words>224</Words>
  <Application>Microsoft Office PowerPoint</Application>
  <PresentationFormat>Widescreen</PresentationFormat>
  <Paragraphs>89</Paragraphs>
  <Slides>13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6" baseType="lpstr">
      <vt:lpstr>Calibri</vt:lpstr>
      <vt:lpstr>Wingdings</vt:lpstr>
      <vt:lpstr>RetrospectVTI</vt:lpstr>
      <vt:lpstr>LA CHIRURGIA BARIATRICA A SUPPORTO DEL PAZIENTE ONCOLOGICO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Oronzo Cecca</cp:lastModifiedBy>
  <cp:revision>8</cp:revision>
  <dcterms:created xsi:type="dcterms:W3CDTF">2022-02-27T17:36:31Z</dcterms:created>
  <dcterms:modified xsi:type="dcterms:W3CDTF">2024-10-02T19:35:37Z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